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omments/comment1.xml" ContentType="application/vnd.openxmlformats-officedocument.presentationml.comments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zaro" initials="mz" lastIdx="1" clrIdx="0">
    <p:extLst>
      <p:ext uri="{19B8F6BF-5375-455C-9EA6-DF929625EA0E}">
        <p15:presenceInfo xmlns:p15="http://schemas.microsoft.com/office/powerpoint/2012/main" userId="monte z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3T08:57:22.8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6:47:45.069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1905 0 0,'0'0'46,"-24"0"-14,24 0-32,-25 0 15,25 0-15,-49 0 16,49 0-16,-24 0 15,24 0 1,-24 0-16,-1 0 0,1 0 16,24 0-1,-25 0-15,25 0 0,-24 0 16,-1 0-1,25 0 1,-24 0-16,24 0 0,-24 0 16,-1 0-1,25 0 16,-24 0-31,24 0 32,-25 0-17,25 0-15,-24 0 31,0 0-15,24 0 0,-25 0-1,25 0 1,-24 0-1,24 0-15,-25 0 16,1 0-16,24 0 16,-25 0-1,25 0 1,-24 0-1,0 0 1,24 0-16,-25 0 250,25 0-235,-24 0 1,-1 0-16,1 0 0,-1 0 15,1 0-15,-25 0 16,0 0 0,49 0-16,-49 0 0,49 0 15,-24 0 1,24 0-16,-24 0 0,-1 0 15,25 0 1,-24 0-16,-1 0 16,25 0-16,-24 0 15,0 0-15,-1 0 16,25 0-16,-24 0 0,-1 0 15,25 0 1,-24 0-16,24 0 16,-25 0-1,1 0-15,24 0 31,-24 0-31,24 0 0,-25 0 32,25 0-32,-24 0 0,-1 0 15,25 0 1,-24 0-1,24 0-15,-25 0 0,1 0 16,24 0 0,-24 0-16,-1 0 15,1 0 1,24 0-16,-25 0 15,25 0-15,-24 0 16,24 0 0,-25 0-16,1 0 0,0 0 15,24 0 1,-25 0-16,1 0 15,-1 0-15,25 0 16,-24 0-16,0 0 31,24 0-31,-25 0 31,25 0-15,-24 0 0,24 0-1,-25 0 1,1 0-1,24 0-15,-25 0 47,25 0-47,-24 0 31,0 0 1,24 0-32,-25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01:10.1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1417 49 0,'0'0'171,"0"0"-155,-25 0 0,-24 0-16,1 0 0,23 0 15,-24 0 1,25 0-16,24 0 0,-25 0 15,1 0-15,0 0 16,24 0-16,-25 0 16,1 0-16,24 0 15,-25 0 1,25 0-16,-49 0 15,49 0 1,-24 0-16,24 0 0,-24 0 16,-1 0-16,25 0 15,-24 0 1,-1 0-16,1 0 0,24 0 15,-24 0 1,24 0-16,-25 0 16,25 0-1,-24 0-15,-1 0 16,1 0-16,24 0 0,-25 0 15,1 0 1,0 0-16,24 0 0,-25 0 16,1-25-1,-1 1 1,25 24-16,-24 0 15,-1 0-15,25 0 32,-24 0-32,0 0 31,-1 0-15,25 0-16,-24 0 0,24 0 15,-25 0 1,1 0-16,24 0 0,-25 0 15,1 0 1,0 0-16,24 0 47,-25 0-47,25 0 15,-24 0 1,24 0 0,-25 0-1,1 0 16,24 0-31,-24 0 16,24 0 15,-25 0-15,1 0 31,24 0-47,-25 0 15,25 0 141,-24 0-125,24 0-31,-25 0 47,1 0-16,24 0-31,-24 0 47,24 0 47,-25 0-94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04:55.40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6985 25 0,'0'-24'125,"-24"24"-110,24 0 1,-25 0 0,1 0-16,-1 0 0,1 0 15,-1 0-15,1 0 16,0 0-1,24 0 297,-25 24-312,25-24 16,-24 0 0,-1 25-16,1-25 15,24 0 1,-49 24-1,49-24-15,-49 0 0,-24 25 16,0-25 0,48 0-16,-48 24 0,49-24 15,-25 0 1,0 0-16,0 0 15,25 0-15,-25 0 0,0 0 16,24 0 0,-23 0-16,-26 0 0,25 0 15,25 0 1,0 0-16,-25 0 15,24 0-15,1 0 0,-25 0 16,25 0 0,-1 0-16,1 0 15,-1 0-15,1 0 16,-25 0-16,25 0 15,-1 0 1,-24 0-16,1 0 0,-1 24 16,0 1-1,24-25-15,-23 0 0,-1 0 16,0 0-16,-24 0 15,-1 0 1,1 0-16,0 0 0,0 0 16,-25 0-1,25 0-15,-1 0 0,1 0 16,0 0-1,0 0-15,24 0 16,-25 0-16,26 0 16,-1 0-16,-49 0 15,25 0-15,24 0 0,0 0 16,25 0-1,-50 0-15,26 0 16,-26 0-16,50 0 16,-25 0-16,0 0 15,0 0 1,0 0-16,1 0 0,-1 0 15,0 0-15,25 0 16,-25 0-16,24 0 16,-24 0-16,25 0 15,0 0 1,-25 0-16,24 0 0,-24 0 15,25 0 1,-49 0-16,24 0 0,0 0 16,0 0-1,0 0-15,-24 0 16,24 0-16,25 0 0,-1 0 15,-23 0 1,23 0-16,1 0 0,24 0 16,-25 0-1,1 0-15,-1 0 16,1 0-16,0 0 15,-1 0-15,-24 0 16,25 0 0,-25 0-16,0 0 0,0 0 15,25 0-15,0 0 16,-25 0-16,24 0 15,-24 0-15,25 0 16,-49 0 0,24 0-16,0 0 0,0 0 15,0 0 1,25 0-16,-1 0 0,1 0 15,-25 0-15,49 0 16,-24 0 0,-1 0-16,25 0 0,-24 0 15,0 0 1,-1 0-16,1 0 0,-1 0 15,1 0 1,-1 0-16,25 0 16,-48 0-16,23 0 15,1 0-15,-25 0 16,49 0-16,-25 0 0,25 0 15,-24 0 1,0 0-16,-1 0 16,25 0-16,-24 0 15,-1 0-15,1 0 16,-25 0-1,49 0-15,-49 0 0,0 0 16,25 0 0,-25 0-16,0 0 0,25 0 15,24 0-15,-25 0 16,1 0-1,24 0-15,-24 0 0,24 0 16,-25 0 0,1 0-16,-1 0 0,1 0 15,-1 0 1,1 0-16,24 0 15,-49 0-15,49 0 0,-24 0 16,24 0 0,-25 0-16,1 0 15,24 0 1,-25 0-1,25 0-15,-24 0 16,24 0 0,-24 0-1,-1 0 1,25 0-1,-24 0 32,-1 0 140,1-25-187,24 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7:15.34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1026 0 0,'-24'0'140,"24"0"-124,-25 0-1,1 0 1,-1 0-16,25 0 16,-24 0-1,-25 0-15,25 0 16,-1 0-1,1 0-15,24 0 16,-49 0-16,25 0 0,-1 0 16,1 0-1,24 0-15,-25 0 0,1 0 16,-1 0-1,25 0-15,-24 0 16,0 0-16,24 0 16,-25 0 15,25 0-31,-24 0 0,-1 0 15,25 0 1,-24 0 0,24 0-1,-25 0 1,25 0-16,-24 0 15,0 0 1,-1 0-16,25 0 0,-24 0 16,-1 0-1,25 0 1,-24 0-16,24 0 15,-25 0 1,25 0-16,-24 0 16,0 0-1,24 0 1,-25 0-1,25 0-15,-24 0 16,-1 0 15,25 0-31,-24 0 16,24 0 15,-24 0-15,24 0-16,-25 0 15,1 0 1,24 0-16,-25 0 62,25 0-46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6:34.1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1193 0 0,'0'0'93,"0"0"-62,-48 0-31,23 0 16,1 0-16,-25 0 16,24 0-1,1 0-15,0 0 0,-1 0 16,1 0-16,-1 0 15,2 0-15,-2 0 16,1 0-16,0 0 16,-1 0-1,25 0-15,-24 0 0,-1 0 16,25 0-1,-24 0-15,-1 0 0,1 0 16,0 0 0,24 0-16,-25 0 15,1 0 1,24 0-1,-25 0 1,25 0 0,-24 0-16,24 0 15,-24 0-15,-1 0 16,1 0-16,24 0 15,-25 0 1,1 0-16,24 0 0,-25 0 16,25 0-16,-24 0 15,0 0 1,24 0-1,-25 0 1,25 0-16,-23 0 16,23 0-1,-25 0-15,1 0 0,24 0 16,-25 0-16,25 0 15,-24 0 1,0 0-16,24 0 16,-25 0-1,25 0-15,-24 0 16,24 0-1,-25 0 17,1 0-17,24 0 1,-25 0-1,25 0 1,-24 0-16,0 0 47,24 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8:06.5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2662 0 0,'0'0'32,"-24"0"-17,0 0 1,24 0-1,-25 0-15,-24 24 16,25-24 0,-1 0-16,1 0 0,-25 24 15,25-24 1,-25 0-16,0 0 15,-24 0-15,24 0 0,0 0 16,-24 0 0,48 0-16,-23 0 0,23 0 15,-24 0 1,25 0-16,-1 0 15,-48 0-15,49 0 16,-1 0-16,-24 0 16,25 0-16,0 0 0,-1 0 15,1 0 1,-1 0-16,25 0 15,-24 0-15,24 0 16,-49 0-16,49 0 16,-24 0-1,-1 0-15,1 0 0,-1 0 16,-23 0-1,23 0-15,1 0 0,-1 0 16,25 0-16,-49 0 16,49 0-1,-48 0-15,23 0 0,1 0 16,-1 0-1,1 0-15,-1 0 0,-23 0 16,23 0 0,1 0-16,-25 0 15,24 0-15,1 0 16,0 0-16,-1 0 15,1 0-15,-25 0 0,0 0 16,25 0 0,-1 0-16,-24 0 15,25 0-15,0 0 16,-1 0-16,1 0 15,24 0 1,-25 0-16,25 0 0,-24 0 16,24 0-16,-25 0 15,1 0-15,0 0 31,24 0-15,-25 0 15,1 0-31,24 0 16,-25 0 15,25 0-31,-24 0 31,-1 0-15,25 0-1,-24 0-15,0-24 16,-1 24 0,25 0-1,-24 0 1,24 0-16,-25 0 15,25 0 1,-24 0-16,0 0 47,24 0-47,-25 0 15,25 0 1,-24 0-16,-1 0 218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8:08.5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2345 77 0,'0'0'15,"-24"0"1,-1 0 0,-24 0-16,0 0 15,-24 0-15,24 0 16,0 0-16,-24 0 15,0 0 1,0 0-16,24 0 0,0 0 16,-24 0-16,24 0 15,0 0-15,0 0 16,0 0-16,-24 0 15,49 0 1,-1 0-16,1 0 0,-1 0 16,1 0-1,-25 0-15,25 0 0,-1 0 16,-24 0-1,25 0-15,24 0 16,-49 0-16,49 0 0,-49 0 16,49 0-1,-24 0-15,-25 0 0,25 0 16,-1 0-1,1 0-15,-1 0 16,1 0-16,-1 0 16,1 0-16,0 0 15,24 0 1,-49-24-16,24 24 15,1 0-15,24 0 16,-24 0-16,-1 0 16,1 0-16,-1 0 15,-24-24 1,25-1-16,0 25 0,-1 0 15,1 0 1,-25 0-16,24 0 0,1 0 16,0 0-16,24 0 15,-49 0 1,49 0-16,-25 0 0,1 0 15,-25 0 1,25 0-16,24 0 16,-25 0-1,25 0-15,-24 0 31,24 0-15,-25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8:12.6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585 0 0,'0'0'16,"-24"0"46,24 0-46,-49 25-16,24-1 15,1-24 1,24 0-16,-25 0 0,1 0 15,-25 0 1,25 0-16,24 0 16,-25 0-1,1 0-15,-1 0 16,25 0-16,-24 0 15,24 0 1,-24 0-16,24 0 0,-25 0 16,1 0-1,24 0 16,-25 0-15,25 0 31,-24 0-32,-1 0-15,25 0 16,-24 0 78,24 0-63,-24 0 94,24 0 31,-25 0-156,1 24 655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8:57.5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1391 1 0,'0'0'47,"-25"0"-16,1 0-31,-25 0 0,25 0 16,-1 0-1,-48 24-15,49-24 0,-25 25 16,0-25 0,0 0-16,0 0 15,25 0-15,-1 0 0,-24 0 16,49 0-1,-48 0-15,48 0 0,-25 0 16,1 0 0,-1 0-16,1 0 15,0 0-15,-1 0 16,1 0-16,24 0 15,-25 0 1,1 0-16,24 0 0,-49 0 16,49 0-1,-24 0-15,24 0 16,-25 0-16,25 0 15,-24 0 1,-1 0-16,25 0 0,-24 0 16,24 0-1,-25 0-15,25 0 16,-24 0-1,0 0-15,24 0 16,-25 0-16,25 0 0,-24 0 31,-1 0-31,25 0 0,-24 0 16,24 0-1,-25 0-15,25 0 16,-24 0-16,0-25 16,-1 25-1,1 0-15,24 0 31,-25 0-31,25 0 16,-48 0 0,48-24-1,-25 24 32,25 0-47,-24 0 31,24 0 266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8:59.1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1364 24 0,'0'0'31,"-24"0"-15,-1 0-16,1 0 16,-49 0-1,24 0-15,0 0 0,0 0 16,25 0-16,-24 0 15,23 0-15,1 0 16,-25 0-16,49 0 16,-24 0-1,-1 0-15,1 0 0,24 0 16,-24 0-1,-1 0-15,1 0 0,-25 0 16,24 0-16,1 0 16,0 0-1,-1 0-15,1 0 0,24 0 16,-25 0-1,25 0-15,-24 0 16,-1 0 0,25 0-1,-24 0-15,24 0 16,-24 0-1,24 0-15,-25 0 32,1 0-1,24 0-31,-25 0 15,25 0 17,-24 0-17,0 0-15,24 0 16,-24 0-16,0 0 15,-1 0 1,25 0-16,-24 0 16,24 0-1,-25 0-15,25 0 16,-24 0-1,0 0-15,-25 0 16,24 0-16,1 0 0,-1 0 16,25 0-1,-24 0 32,0 0-47,24-24 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19:13.9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756 15 0,'0'0'47,"-25"0"-32,1 0 1,24 0-16,-24 0 31,24 0-31,-25 0 16,25 0-16,-24 0 0,-1 0 15,1 0 1,24 0-16,-24 0 0,-1 0 16,25 0-1,-24 0-15,-1 0 16,1 0-16,24 0 15,-25 0 1,25 0-16,-24 0 0,0 0 16,-1 0-1,25 0-15,-24 0 16,-1 0-16,25 0 15,-24 0-15,24 0 16,-25 0 0,25 0-16,-24 0 31,0 0-31,24 0 15,-25 0 17,25 0-32,-24 0 0,-1 0 31,25 0-31,-24 0 0,24 0 31,-25 0-15,25 0-1,-24 0 1,0 0-16,24 0 31,-25 0-15,25 0-1,-24 0 16,24 24 235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6:51:12.02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2809 0 0,'0'0'203,"-24"0"-187,-1 0-1,25 0-15,-24 0 31,24 0-31,-25 0 0,1 0 16,24 0 0,-24 0-16,24 0 0,-25 0 15,25 0-15,-24 0 16,-1 0-1,1 0-15,24 0 0,-25 0 16,1 0 0,24 0-16,-24 0 0,-1 0 15,1 0 1,24 0-16,-25 0 15,1 0-15,0 0 16,24 0-16,-25 0 16,25 0-16,-24 0 15,-1 0 16,25 0-31,-24 0 16,24 0-16,-25 0 16,25 0-1,-24 0-15,0 0 16,24 0-1,-25 0-15,25 0 16,-49 0-16,49 0 16,-24 0-1,24 0-15,-25 0 16,1 0-1,0 0-15,24 0 0,-25 0 16,1 0 0,24 0-16,-25 0 15,1 0-15,24 0 0,-25 0 16,1 0-1,24 0-15,-24 0 0,24 0 32,-25 0-17,1 0-15,24 0 16,-25 0-16,25 0 15,-24 0 1,24 0 0,-24 0-16,-1 0 15,25 0-15,-24 0 16,24 0-16,-25 0 31,1 0-31,-1 0 0,25 0 16,-24 0-1,0 0-15,24 0 0,-25 0 16,25 0-1,-24 0-15,-1 0 16,1 0-16,24 0 0,-25 0 16,25 0-1,-24 0-15,0 0 31,24 0-31,-25 0 16,25 0 0,-24 0-16,-1 0 15,25 0-15,-24 0 0,24 0 16,-25 0-1,25 0-15,-24 0 16,0 0 0,24 0-16,-25 0 15,1 0 1,-1 0-16,25 0 15,-24 0 1,24 0-16,-24 0 0,24 0 16,-49 0-16,49 0 15,-25 0 1,25 0-16,-24 0 0,-1 0 15,1 0 1,24 0-16,-24 0 0,-1 0 16,25 0-1,-24 0-15,-1 0 16,1 0-16,24 0 15,-25 0-15,25 0 16,-24 0-16,0 0 0,-1 0 16,25 0-1,-24 0-15,-1 0 16,25 0-16,-24 0 15,24 0 1,-25 0 0,25 0-1,-24 0 1,0 0-1,24 0 17,-25 0-32,25 0 15,-24 0 1,-1 0-16,25 0 0,-24 0 31,24 0-31,-24 0 16,24 0-1,-25 0 1,1 0-16,24 0 31,-25 0-15,25 0-1,-24 0 48,24 0-63,-25 0 31,1 0-16,24 0 1,-24 0 0,24 0 30,-25 0-30,1 0 0,24 0-16,-25 0 15,25 0 16,-24 0 1,24 0-17,-25 0 48,1 0-48,24 0 1,-24 0 31,24 0-1,-25 0-46,1 0 94,24 0 1029,-25 0-1107,25 0 717,-24 0 141,-1 0-874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6:51:22.23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2442 0 0,'0'0'94,"-24"0"-78,24 0-16,-49 0 15,24 0-15,1 0 16,0 0-1,-1 0-15,1 0 0,-25 0 16,49 0 0,-25 0-16,1 0 0,0 0 15,-1 0-15,25 0 16,-24 0-1,-1 0-15,1 0 0,24 0 16,-49 0 0,49 0-16,-24 0 0,-1 0 31,1 0-16,-1 0-15,1 0 0,0 0 16,24 0 0,-49 0-16,49 0 0,-25 0 15,25 0 1,-49 0-16,49 0 15,-24 0-15,0 0 16,-1 0-16,1 0 16,24 0-1,-49 0-15,49 0 0,-25 0 16,25 0-1,-24 0-15,0 0 0,24 0 16,-25 0-16,25 0 16,-24 0-1,-1 0-15,25 0 0,-24 0 16,24 0-1,-24 0-15,24 0 16,-25 0 0,1 0-16,24 0 15,-25 0-15,25 0 16,-24 0-1,-1 0-15,1 0 0,24 0 16,-24 0 0,-1 0-1,25 0-15,-24 0 16,24 0-1,-49 0-15,49 0 0,-25 0 16,25 0 0,-24 0-16,0 0 15,-1 0-15,25 0 16,-24 0-1,24 0 1,-25 0-16,1 0 0,24 0 16,-25 0-1,1 0-15,0 0 0,24 0 16,-25 0-16,1 0 15,-1 0 1,25 0-16,-24 0 31,24 0-31,-24 0 16,24 0-1,-25 0 1,1 0-16,-1 0 16,25 0-16,-24 0 15,-1 0-15,1 0 0,24 0 16,-24 0-1,-1 0 1,25 0-16,-24 0 16,-1 0-16,1 0 15,24 0 1,-25 0-16,25 0 0,-24 0 15,24 0 1,-24 0 15,-1 0-15,25 0-1,-24 0 1,24 0 15,-25 0-31,1 0 16,-1 0-16,25 0 0,-24 0 15,0 0 1,24 0-16,-25 0 16,25 0-1,-24 0 1,24 0-1,-25 0-15,1 0 16,24 0 46,-24 0-62,24 0 32,-25 0-1,1 0-31,24 0 15,-25 0 17,25 0-32,-24 0 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6:57:07.14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1270 0 0,'0'24'94,"0"-24"-94,-24 25 31,-1-25-15,25 0-16,-24 0 0,24 0 15,-24 0 1,-1 24-16,-24-24 15,25 0 1,-1 0 0,1 0-16,24 0 15,-49 0-15,49 0 16,-24 0-1,-1 0-15,1 0 0,-1 0 16,1 0-16,0 0 16,24 0-16,-25 0 15,1 0-15,-1 0 16,-23 0-1,48 0-15,-49 0 0,24 0 16,1 0 0,-1 0-16,-23 0 0,23 0 15,1 0 1,24 0-1,-25 0-15,1 0 0,24 0 32,-25 0-32,25 0 0,-24 0 31,0 0-31,24 0 15,-25 0 17,25 0-32,-24 0 62,24 0-15,-25 0-32,1 0 188,24 0-156,-25 0-47,25 0 31,-24 0 16,0 0-47,24 0 109,-25 0-46,25 0-63,-24 0 62,24 0-46,-25 0-1,1 0 16,24 0-15,-24 0-16,24 0 47,-25 0 15,25 0-62,-24 0 16,-1 0 249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6:58:08.47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1514 50 0,'0'0'78,"0"0"-78,-24 0 0,-25 0 16,0 0-16,25 0 15,-1 0 1,-48 0-16,24 0 0,0 0 15,-24 0 1,24 0-16,-24 0 0,24 0 16,-24 0-1,24 0-15,0 0 16,0 0-16,0 0 0,25 0 15,-1 0 1,1 0-16,24 0 0,-24 0 16,-1 0-1,25 0-15,-24 0 16,-1-24-16,1-1 15,24 25 17,-24 0-32,-25 0 15,49 0 1,-25 0 31,25 0-47,-24 0 31,-1 0-31,25 0 0,-24 0 15,24 0 1,-24 0 0,-1 0-16,1 0 15,-1 0 1,1 0-16,24 0 0,-25 0 15,25 0 1,-24 0-16,0 0 16,24 0-16,-25 0 15,25 0 1,-24 0-16,24 0 0,-25 0 47,1 0-47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6:58:10.69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1905 42 0,'-24'0'32,"-1"0"-32,1 0 0,-49 0 15,24 0 1,0 0-16,0 0 15,0 0-15,0 0 16,-24 0-16,24 0 16,0 0-1,1 0-15,-1 0 0,24 0 16,25 0-16,-24 0 15,-1 0-15,-23 0 16,48 0-16,-25 0 16,-24 0-1,49 0-15,-24 0 0,-1 0 16,1 0-1,0 0-15,24 0 0,-49 0 16,49 0 0,-49 0-16,0-24 15,49 24-15,-49 0 0,25 0 16,-25 0-1,25 0-15,-25 0 0,24 0 16,1 0 0,-25 0-16,49 0 15,-24 0-15,-1 0 16,1 0-16,-1 0 15,1 0-15,-1 0 0,1 0 16,0 0 0,-25 0-16,24 0 15,1 0-15,-25 0 16,49 0-16,-24 0 15,24 0 1,-25 0-16,1 0 0,-1 0 16,25 0-1,-24 0-15,24 0 16,-24 0 15,-1 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00:55.9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2369 109 0,'0'0'78,"-24"0"-63,24 0 1,-25 0 0,25 0-16,-24 0 0,0 0 15,-1 0 1,1 0-16,-1 0 0,1 0 15,24 0 1,-49 0-16,25 0 0,-25 0 16,0 0-16,24 0 15,1 0 1,0 0-16,-25 0 0,24 0 15,-23 0 1,-1 0-16,0 0 0,49 0 16,-49 0-1,0 0-15,25 0 16,-25 0-16,0 0 0,0 0 15,25 0 1,-1 0-16,1 0 0,-1 0 16,1 0-1,0 0-15,-1 0 16,1 0-16,24 0 15,-49 0-15,49 0 16,-24 0 0,24 0-16,-25 0 15,1 0-15,24 0 16,-25 0-16,1 0 15,24 0-15,-49 0 16,25 0 0,-1 0-16,-24 0 0,0-25 15,25 25 1,0 0-16,24 0 0,-49 0 15,49 0 1,-49-24-16,49 24 16,-25 0-1,25 0 1,-24 0-16,0-25 15,-1 25 1,25 0 0,-24 0 15,-1 0-31,25 0 15,-24 0 1,24 0 0,-49-24-1,49 24-15,-24 0 16,24 0-1,-25 0-15,25 0 0,-24 0 16,-1 0 0,25 0-16,-24 0 0,24 0 15,-24 0-15,-1 0 31,25 0-31,-24 0 0,24 0 16,-25 0 0,25 0-1,-24 0 1,-1 0-16,25 0 15,-24 0 1,24 0-16,-24 0 16,-1 0-16,25 0 0,-24 0 15,24 0 1,-25 0-1,25 0 1,-24 0 0,-1 0-1,25 0 1,-24 0 15,24 0-31,-24 0 16,-1 0 420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00:57.4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733 24 0,'0'0'31,"0"0"-15,-25 0 15,1 24-31,0 1 16,-1-25-1,1 0-15,24 0 16,-25 0-1,1 0-15,-1 0 0,1 0 16,24 0-16,-24 0 16,-1 0-16,1 0 15,24 0-15,-25 0 16,1 0-1,0 0-15,-1-25 0,1 25 32,24 0-32,-25 0 0,1 0 15,24 0 1,-25 0-1,25 0-15,-24 0 32,24 0-32,-24 0 31,-1 0-16,25 0 1,-24-24-16,-1 24 16,1 0-1,24 0 1,-25 0-16,1-24 15,0 24 17,24 0-17,-25 0 1,25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10-13T07:00:59.5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2198 133 0,'-24'0'47,"24"0"-32,-25 0 1,-24 0-16,25 0 15,-49 0-15,48 0 16,-48 0-16,0 0 16,24 25-16,25-25 0,-50 0 15,50 0 1,-1 0-16,-23 0 15,-1 0-15,0 0 16,0 0-16,25 0 16,-25 0-1,0 0-15,24 0 0,1 0 16,-25 0-1,49 0-15,-49 0 0,49 0 16,-24 0-16,0 0 16,-1 0-1,1 0-15,24 0 0,-25 0 16,1 0-1,-25 0-15,25 0 16,-1 0 0,-24-25-16,25 25 15,-1 0 1,1 0-16,-25 0 15,25-25-15,-25 25 0,0-25 32,25 25-17,-1 0-15,1 0 16,-1-24-16,-23-1 31,23 25-31,1 0 16,-25 0-16,49 0 15,-25 0 1,25 0-16,-24 0 15,0 0 1,-1-25-16,25 25 16,-24 0-1,-1 0-15,1 0 16,24 0-1,-25 0-15,1 0 16,24 0-16,-24 0 0,24 0 16,-25 0-1,25 0-15,-24 0 16,-1 0-1,25 0 17,-24 0-32,24 0 46,-25 0-30,1 0-16,24 0 47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8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7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8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66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0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27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7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9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86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1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4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0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39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1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9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9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72064-D9C6-4088-9044-4ACC06B25C6B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089E59-2629-4788-9589-DA38F117AA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65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15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8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3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6.emf"/><Relationship Id="rId10" Type="http://schemas.openxmlformats.org/officeDocument/2006/relationships/comments" Target="../comments/comment1.xml"/><Relationship Id="rId4" Type="http://schemas.openxmlformats.org/officeDocument/2006/relationships/customXml" Target="../ink/ink4.xml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hr-HR" sz="2800" dirty="0" err="1" smtClean="0"/>
              <a:t>Webinar</a:t>
            </a:r>
            <a:r>
              <a:rPr lang="hr-HR" sz="2800" dirty="0" smtClean="0"/>
              <a:t> za voditelje ŽSV-a školskih knjižničara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Agencija za odgoj i obrazovanje </a:t>
            </a:r>
            <a:r>
              <a:rPr lang="hr-HR" sz="3000" dirty="0"/>
              <a:t/>
            </a:r>
            <a:br>
              <a:rPr lang="hr-HR" sz="3000" dirty="0"/>
            </a:br>
            <a:endParaRPr lang="hr-HR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Dragica Pršo, prof. i dipl. bibl.</a:t>
            </a:r>
          </a:p>
          <a:p>
            <a:r>
              <a:rPr lang="hr-HR" dirty="0"/>
              <a:t>s</a:t>
            </a:r>
            <a:r>
              <a:rPr lang="hr-HR" dirty="0" smtClean="0"/>
              <a:t>tručna suradnica savjetnica </a:t>
            </a:r>
          </a:p>
          <a:p>
            <a:r>
              <a:rPr lang="hr-HR" dirty="0" smtClean="0"/>
              <a:t>OŠ Monte Zaro Pula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350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" y="240947"/>
            <a:ext cx="11732041" cy="65992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Rukopis 11"/>
              <p14:cNvContentPartPr/>
              <p14:nvPr/>
            </p14:nvContentPartPr>
            <p14:xfrm>
              <a:off x="9381295" y="5547946"/>
              <a:ext cx="369720" cy="36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3415" y="5451826"/>
                <a:ext cx="46548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91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5" y="130205"/>
            <a:ext cx="11735317" cy="66011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/>
              <p14:cNvContentPartPr/>
              <p14:nvPr/>
            </p14:nvContentPartPr>
            <p14:xfrm>
              <a:off x="3280015" y="5416186"/>
              <a:ext cx="430200" cy="72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775" y="5320066"/>
                <a:ext cx="52668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19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9" y="80177"/>
            <a:ext cx="11426378" cy="6427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2294695" y="4229266"/>
              <a:ext cx="958320" cy="3888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815" y="4133146"/>
                <a:ext cx="10544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/>
              <p14:cNvContentPartPr/>
              <p14:nvPr/>
            </p14:nvContentPartPr>
            <p14:xfrm>
              <a:off x="2338615" y="4262746"/>
              <a:ext cx="844560" cy="360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0735" y="4166986"/>
                <a:ext cx="9403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/>
              <p14:cNvContentPartPr/>
              <p14:nvPr/>
            </p14:nvContentPartPr>
            <p14:xfrm>
              <a:off x="9434575" y="2329906"/>
              <a:ext cx="210960" cy="2664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6335" y="2233786"/>
                <a:ext cx="30708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79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4" y="220128"/>
            <a:ext cx="11604812" cy="6527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3218455" y="4008946"/>
              <a:ext cx="501120" cy="2484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0215" y="3912826"/>
                <a:ext cx="597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/>
              <p14:cNvContentPartPr/>
              <p14:nvPr/>
            </p14:nvContentPartPr>
            <p14:xfrm>
              <a:off x="3174535" y="4000666"/>
              <a:ext cx="491760" cy="180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6295" y="3904546"/>
                <a:ext cx="588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/>
              <p14:cNvContentPartPr/>
              <p14:nvPr/>
            </p14:nvContentPartPr>
            <p14:xfrm>
              <a:off x="3948175" y="2984026"/>
              <a:ext cx="272520" cy="144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9935" y="2887906"/>
                <a:ext cx="36864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7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KLASA I URBROJ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pitati u tajništvu</a:t>
            </a:r>
          </a:p>
          <a:p>
            <a:r>
              <a:rPr lang="hr-HR" dirty="0" smtClean="0"/>
              <a:t>za poziv na ŽSV i potvrde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NAPOMENA:  mijenjaju se za svaki put samo zadnji brojevi urudžbenog broja dok klasa ostaje uvijek ista tijekom jedne godine. Mijenja se samo kad završi godina. </a:t>
            </a:r>
          </a:p>
          <a:p>
            <a:r>
              <a:rPr lang="hr-HR" dirty="0"/>
              <a:t>KLASA: 131-01/</a:t>
            </a:r>
            <a:r>
              <a:rPr lang="hr-HR" dirty="0">
                <a:solidFill>
                  <a:srgbClr val="FF0000"/>
                </a:solidFill>
              </a:rPr>
              <a:t>20</a:t>
            </a:r>
            <a:r>
              <a:rPr lang="hr-HR" dirty="0"/>
              <a:t>-01/02</a:t>
            </a:r>
          </a:p>
          <a:p>
            <a:r>
              <a:rPr lang="hr-HR" dirty="0"/>
              <a:t>URBROJ: 2168/01-55-52-06-</a:t>
            </a:r>
            <a:r>
              <a:rPr lang="hr-HR" dirty="0">
                <a:solidFill>
                  <a:srgbClr val="FF0000"/>
                </a:solidFill>
              </a:rPr>
              <a:t>20</a:t>
            </a:r>
            <a:r>
              <a:rPr lang="hr-HR" dirty="0"/>
              <a:t>-</a:t>
            </a:r>
            <a:r>
              <a:rPr lang="hr-HR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307344"/>
            <a:ext cx="11362589" cy="63914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Rukopis 10"/>
              <p14:cNvContentPartPr/>
              <p14:nvPr/>
            </p14:nvContentPartPr>
            <p14:xfrm>
              <a:off x="2033721" y="4668230"/>
              <a:ext cx="686160" cy="360"/>
            </p14:xfrm>
          </p:contentPart>
        </mc:Choice>
        <mc:Fallback>
          <p:pic>
            <p:nvPicPr>
              <p:cNvPr id="11" name="Rukopis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1601" y="4584350"/>
                <a:ext cx="770400" cy="1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6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69" y="262224"/>
            <a:ext cx="11485682" cy="64606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1295401" y="4906066"/>
              <a:ext cx="1011600" cy="36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7521" y="4809946"/>
                <a:ext cx="1107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Rukopis 5"/>
              <p14:cNvContentPartPr/>
              <p14:nvPr/>
            </p14:nvContentPartPr>
            <p14:xfrm>
              <a:off x="2336855" y="2095117"/>
              <a:ext cx="879480" cy="36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8975" y="1998997"/>
                <a:ext cx="97524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9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76" y="219260"/>
            <a:ext cx="11309838" cy="63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48" y="193430"/>
            <a:ext cx="11589235" cy="65189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3" y="2122990"/>
            <a:ext cx="5662639" cy="3185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/>
              <p14:cNvContentPartPr/>
              <p14:nvPr/>
            </p14:nvContentPartPr>
            <p14:xfrm>
              <a:off x="7323895" y="5152306"/>
              <a:ext cx="457200" cy="2664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6015" y="5056186"/>
                <a:ext cx="553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/>
              <p14:cNvContentPartPr/>
              <p14:nvPr/>
            </p14:nvContentPartPr>
            <p14:xfrm>
              <a:off x="7192135" y="5055106"/>
              <a:ext cx="545400" cy="3492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4255" y="4959346"/>
                <a:ext cx="641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/>
              <p14:cNvContentPartPr/>
              <p14:nvPr/>
            </p14:nvContentPartPr>
            <p14:xfrm>
              <a:off x="7112935" y="5040346"/>
              <a:ext cx="686160" cy="1872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5055" y="4944226"/>
                <a:ext cx="78192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2" y="499458"/>
            <a:ext cx="10961421" cy="616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2584855" y="4277866"/>
              <a:ext cx="852840" cy="468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975" y="4181746"/>
                <a:ext cx="948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/>
              <p14:cNvContentPartPr/>
              <p14:nvPr/>
            </p14:nvContentPartPr>
            <p14:xfrm>
              <a:off x="2646415" y="4334746"/>
              <a:ext cx="264240" cy="2664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8535" y="4238626"/>
                <a:ext cx="360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/>
              <p14:cNvContentPartPr/>
              <p14:nvPr/>
            </p14:nvContentPartPr>
            <p14:xfrm>
              <a:off x="2602495" y="4322506"/>
              <a:ext cx="791640" cy="630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4615" y="4226746"/>
                <a:ext cx="887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/>
              <p14:cNvContentPartPr/>
              <p14:nvPr/>
            </p14:nvContentPartPr>
            <p14:xfrm>
              <a:off x="9108775" y="3341146"/>
              <a:ext cx="510480" cy="2916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60895" y="3245026"/>
                <a:ext cx="60624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222902"/>
            <a:ext cx="11430001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25491"/>
            <a:ext cx="11510594" cy="64747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3244375" y="6251026"/>
              <a:ext cx="2514960" cy="10728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6495" y="6154906"/>
                <a:ext cx="261072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63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Organski</vt:lpstr>
      <vt:lpstr> Webinar za voditelje ŽSV-a školskih knjižničara  Agencija za odgoj i obrazovanje  </vt:lpstr>
      <vt:lpstr>KLASA I URBROJ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za voditelje ŽSV-a školskih knjižničara</dc:title>
  <dc:creator>monte zaro</dc:creator>
  <cp:lastModifiedBy> </cp:lastModifiedBy>
  <cp:revision>9</cp:revision>
  <dcterms:created xsi:type="dcterms:W3CDTF">2020-10-13T06:23:11Z</dcterms:created>
  <dcterms:modified xsi:type="dcterms:W3CDTF">2020-10-26T10:27:06Z</dcterms:modified>
</cp:coreProperties>
</file>