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4" r:id="rId6"/>
    <p:sldId id="257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17.4.2019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650503"/>
          </a:xfrm>
        </p:spPr>
        <p:txBody>
          <a:bodyPr>
            <a:noAutofit/>
          </a:bodyPr>
          <a:lstStyle/>
          <a:p>
            <a:r>
              <a:rPr lang="hr-HR" sz="4000" dirty="0" smtClean="0"/>
              <a:t>Zabavna abeceda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600" y="2708920"/>
            <a:ext cx="4419600" cy="2091680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Školska knjižnica OŠ Ferdinandovac</a:t>
            </a:r>
          </a:p>
          <a:p>
            <a:r>
              <a:rPr lang="hr-HR" b="1" dirty="0" smtClean="0"/>
              <a:t>Lidija </a:t>
            </a:r>
            <a:r>
              <a:rPr lang="hr-HR" b="1" dirty="0" err="1" smtClean="0"/>
              <a:t>Levačić</a:t>
            </a:r>
            <a:r>
              <a:rPr lang="hr-HR" b="1" dirty="0" smtClean="0"/>
              <a:t> Mesarov, </a:t>
            </a:r>
          </a:p>
          <a:p>
            <a:r>
              <a:rPr lang="hr-HR" sz="1900" dirty="0" smtClean="0"/>
              <a:t>knjižničarka </a:t>
            </a:r>
            <a:r>
              <a:rPr lang="hr-HR" sz="1900" dirty="0" smtClean="0"/>
              <a:t>mentorica</a:t>
            </a:r>
          </a:p>
          <a:p>
            <a:r>
              <a:rPr lang="hr-HR" b="1" dirty="0" smtClean="0"/>
              <a:t>Školska knjižnica OŠ „Antun </a:t>
            </a:r>
            <a:r>
              <a:rPr lang="hr-HR" b="1" dirty="0" err="1" smtClean="0"/>
              <a:t>Nemčić</a:t>
            </a:r>
            <a:r>
              <a:rPr lang="hr-HR" b="1" dirty="0" smtClean="0"/>
              <a:t> </a:t>
            </a:r>
            <a:r>
              <a:rPr lang="hr-HR" b="1" dirty="0" err="1" smtClean="0"/>
              <a:t>Gostovinski</a:t>
            </a:r>
            <a:r>
              <a:rPr lang="hr-HR" b="1" dirty="0" smtClean="0"/>
              <a:t>” Koprivnica</a:t>
            </a:r>
            <a:endParaRPr lang="hr-HR" b="1" dirty="0" smtClean="0"/>
          </a:p>
          <a:p>
            <a:r>
              <a:rPr lang="hr-HR" b="1" dirty="0" err="1" smtClean="0"/>
              <a:t>Luca</a:t>
            </a:r>
            <a:r>
              <a:rPr lang="hr-HR" b="1" dirty="0" smtClean="0"/>
              <a:t> </a:t>
            </a:r>
            <a:r>
              <a:rPr lang="hr-HR" b="1" dirty="0" smtClean="0"/>
              <a:t>M</a:t>
            </a:r>
            <a:r>
              <a:rPr lang="hr-HR" b="1" dirty="0" smtClean="0"/>
              <a:t>atić, </a:t>
            </a:r>
          </a:p>
          <a:p>
            <a:r>
              <a:rPr lang="hr-HR" sz="1900" dirty="0"/>
              <a:t>k</a:t>
            </a:r>
            <a:r>
              <a:rPr lang="hr-HR" sz="1900" dirty="0" smtClean="0"/>
              <a:t>njižničarka savjetnica</a:t>
            </a: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1742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Boje, slova &amp; slike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ciklus radionica Goethe-Instituta iz Zagreba</a:t>
            </a:r>
          </a:p>
          <a:p>
            <a:r>
              <a:rPr lang="hr-HR" dirty="0"/>
              <a:t>v</a:t>
            </a:r>
            <a:r>
              <a:rPr lang="hr-HR" dirty="0" smtClean="0"/>
              <a:t>oditeljice: Jule </a:t>
            </a:r>
            <a:r>
              <a:rPr lang="hr-HR" dirty="0" err="1" smtClean="0"/>
              <a:t>Pfeifer</a:t>
            </a:r>
            <a:r>
              <a:rPr lang="hr-HR" dirty="0" smtClean="0"/>
              <a:t>-</a:t>
            </a:r>
            <a:r>
              <a:rPr lang="hr-HR" dirty="0" err="1" smtClean="0"/>
              <a:t>Spiekermann</a:t>
            </a:r>
            <a:r>
              <a:rPr lang="hr-HR" dirty="0" smtClean="0"/>
              <a:t> i </a:t>
            </a:r>
            <a:r>
              <a:rPr lang="hr-HR" dirty="0" err="1" smtClean="0"/>
              <a:t>Katrin</a:t>
            </a:r>
            <a:r>
              <a:rPr lang="hr-HR" dirty="0" smtClean="0"/>
              <a:t> </a:t>
            </a:r>
            <a:r>
              <a:rPr lang="hr-HR" dirty="0" err="1" smtClean="0"/>
              <a:t>Seewald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58591"/>
            <a:ext cx="4299179" cy="28609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11911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Zabavna abeceda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 Moja </a:t>
            </a:r>
            <a:r>
              <a:rPr lang="hr-HR" dirty="0" smtClean="0"/>
              <a:t>abeceda </a:t>
            </a:r>
          </a:p>
          <a:p>
            <a:r>
              <a:rPr lang="hr-HR" dirty="0" smtClean="0"/>
              <a:t>2. </a:t>
            </a:r>
            <a:r>
              <a:rPr lang="hr-HR" dirty="0"/>
              <a:t>Slova od istrganog novinskog papira, (dijelim svakom njegovo slovo</a:t>
            </a:r>
            <a:r>
              <a:rPr lang="hr-HR" dirty="0" smtClean="0"/>
              <a:t>) 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5993582" cy="33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3. Abeceda od </a:t>
            </a:r>
            <a:r>
              <a:rPr lang="hr-HR" dirty="0" smtClean="0"/>
              <a:t>tijela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664546" cy="4664546"/>
          </a:xfrm>
        </p:spPr>
      </p:pic>
    </p:spTree>
    <p:extLst>
      <p:ext uri="{BB962C8B-B14F-4D97-AF65-F5344CB8AC3E}">
        <p14:creationId xmlns:p14="http://schemas.microsoft.com/office/powerpoint/2010/main" val="36095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zervirano mjesto sadržaja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81"/>
            <a:ext cx="1017113" cy="129614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dirty="0" smtClean="0"/>
              <a:t>Abeceda od tijela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9" y="1484784"/>
            <a:ext cx="1260781" cy="153299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02285"/>
            <a:ext cx="1170050" cy="150488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04" y="1509181"/>
            <a:ext cx="1267812" cy="149799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02285"/>
            <a:ext cx="1057195" cy="149799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84" y="1519788"/>
            <a:ext cx="1267812" cy="1497991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02285"/>
            <a:ext cx="1072636" cy="1497991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1" y="3210408"/>
            <a:ext cx="1006682" cy="1296143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69" y="3227987"/>
            <a:ext cx="945737" cy="1260983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97" y="3273019"/>
            <a:ext cx="1049471" cy="1233532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69" y="3307120"/>
            <a:ext cx="1002758" cy="1199431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96" y="3268853"/>
            <a:ext cx="861087" cy="1220117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22" y="3268853"/>
            <a:ext cx="1024058" cy="1196684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267553"/>
            <a:ext cx="1000248" cy="118185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1" y="4913305"/>
            <a:ext cx="1223101" cy="142928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31" y="4946269"/>
            <a:ext cx="1942011" cy="1366295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91" y="4867217"/>
            <a:ext cx="1118553" cy="1524400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62522"/>
            <a:ext cx="1266567" cy="1493899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83" y="4847271"/>
            <a:ext cx="1267812" cy="14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Abeceda od tijela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7"/>
            <a:ext cx="8811228" cy="35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 dirty="0"/>
              <a:t>4. Putovanje na </a:t>
            </a:r>
            <a:r>
              <a:rPr lang="hr-HR" sz="3200" b="1" dirty="0" smtClean="0"/>
              <a:t>slovo</a:t>
            </a:r>
          </a:p>
          <a:p>
            <a:endParaRPr lang="hr-HR" sz="3200" b="1" dirty="0"/>
          </a:p>
          <a:p>
            <a:r>
              <a:rPr lang="hr-HR" sz="3200" b="1" dirty="0"/>
              <a:t>5. Osobna </a:t>
            </a:r>
            <a:r>
              <a:rPr lang="hr-HR" sz="3200" b="1" dirty="0" smtClean="0"/>
              <a:t>abeceda</a:t>
            </a:r>
          </a:p>
          <a:p>
            <a:pPr marL="0" indent="0">
              <a:buNone/>
            </a:pPr>
            <a:endParaRPr lang="hr-HR" sz="3200" b="1" dirty="0"/>
          </a:p>
          <a:p>
            <a:r>
              <a:rPr lang="hr-HR" sz="3200" b="1" dirty="0"/>
              <a:t>6. Pjesma ili priča na slovo (aliteracija, asonanca)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31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b="1" i="1" dirty="0" smtClean="0"/>
              <a:t>Hvala na sudjelovanju!</a:t>
            </a:r>
          </a:p>
          <a:p>
            <a:pPr marL="0" indent="0" algn="ctr">
              <a:buNone/>
            </a:pPr>
            <a:endParaRPr lang="hr-HR" sz="4400" b="1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3"/>
            <a:ext cx="369357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9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269</TotalTime>
  <Words>99</Words>
  <Application>Microsoft Office PowerPoint</Application>
  <PresentationFormat>Prikaz na zaslonu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Slamnati krov</vt:lpstr>
      <vt:lpstr>Zabavna abeceda</vt:lpstr>
      <vt:lpstr>Boje, slova &amp; slike</vt:lpstr>
      <vt:lpstr>Zabavna abeceda</vt:lpstr>
      <vt:lpstr>3. Abeceda od tijela</vt:lpstr>
      <vt:lpstr>Abeceda od tijela</vt:lpstr>
      <vt:lpstr>Abeceda od tijela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 s abecedom</dc:title>
  <dc:creator>knjiznica</dc:creator>
  <cp:lastModifiedBy>knjiznica</cp:lastModifiedBy>
  <cp:revision>20</cp:revision>
  <dcterms:created xsi:type="dcterms:W3CDTF">2018-10-15T07:07:18Z</dcterms:created>
  <dcterms:modified xsi:type="dcterms:W3CDTF">2019-04-17T09:21:44Z</dcterms:modified>
</cp:coreProperties>
</file>