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69" r:id="rId1"/>
    <p:sldMasterId id="2147484281" r:id="rId2"/>
  </p:sldMasterIdLst>
  <p:notesMasterIdLst>
    <p:notesMasterId r:id="rId66"/>
  </p:notesMasterIdLst>
  <p:handoutMasterIdLst>
    <p:handoutMasterId r:id="rId67"/>
  </p:handoutMasterIdLst>
  <p:sldIdLst>
    <p:sldId id="256" r:id="rId3"/>
    <p:sldId id="421" r:id="rId4"/>
    <p:sldId id="407" r:id="rId5"/>
    <p:sldId id="506" r:id="rId6"/>
    <p:sldId id="406" r:id="rId7"/>
    <p:sldId id="412" r:id="rId8"/>
    <p:sldId id="413" r:id="rId9"/>
    <p:sldId id="414" r:id="rId10"/>
    <p:sldId id="409" r:id="rId11"/>
    <p:sldId id="415" r:id="rId12"/>
    <p:sldId id="419" r:id="rId13"/>
    <p:sldId id="426" r:id="rId14"/>
    <p:sldId id="458" r:id="rId15"/>
    <p:sldId id="459" r:id="rId16"/>
    <p:sldId id="460" r:id="rId17"/>
    <p:sldId id="466" r:id="rId18"/>
    <p:sldId id="467" r:id="rId19"/>
    <p:sldId id="461" r:id="rId20"/>
    <p:sldId id="462" r:id="rId21"/>
    <p:sldId id="464" r:id="rId22"/>
    <p:sldId id="463" r:id="rId23"/>
    <p:sldId id="465" r:id="rId24"/>
    <p:sldId id="468" r:id="rId25"/>
    <p:sldId id="469" r:id="rId26"/>
    <p:sldId id="470" r:id="rId27"/>
    <p:sldId id="471" r:id="rId28"/>
    <p:sldId id="472" r:id="rId29"/>
    <p:sldId id="473" r:id="rId30"/>
    <p:sldId id="474" r:id="rId31"/>
    <p:sldId id="475" r:id="rId32"/>
    <p:sldId id="476" r:id="rId33"/>
    <p:sldId id="477" r:id="rId34"/>
    <p:sldId id="478" r:id="rId35"/>
    <p:sldId id="479" r:id="rId36"/>
    <p:sldId id="480" r:id="rId37"/>
    <p:sldId id="481" r:id="rId38"/>
    <p:sldId id="482" r:id="rId39"/>
    <p:sldId id="483" r:id="rId40"/>
    <p:sldId id="484" r:id="rId41"/>
    <p:sldId id="485" r:id="rId42"/>
    <p:sldId id="486" r:id="rId43"/>
    <p:sldId id="487" r:id="rId44"/>
    <p:sldId id="488" r:id="rId45"/>
    <p:sldId id="504" r:id="rId46"/>
    <p:sldId id="404" r:id="rId47"/>
    <p:sldId id="503" r:id="rId48"/>
    <p:sldId id="416" r:id="rId49"/>
    <p:sldId id="507" r:id="rId50"/>
    <p:sldId id="417" r:id="rId51"/>
    <p:sldId id="418" r:id="rId52"/>
    <p:sldId id="489" r:id="rId53"/>
    <p:sldId id="490" r:id="rId54"/>
    <p:sldId id="492" r:id="rId55"/>
    <p:sldId id="495" r:id="rId56"/>
    <p:sldId id="491" r:id="rId57"/>
    <p:sldId id="496" r:id="rId58"/>
    <p:sldId id="497" r:id="rId59"/>
    <p:sldId id="502" r:id="rId60"/>
    <p:sldId id="505" r:id="rId61"/>
    <p:sldId id="499" r:id="rId62"/>
    <p:sldId id="500" r:id="rId63"/>
    <p:sldId id="293" r:id="rId64"/>
    <p:sldId id="508" r:id="rId65"/>
  </p:sldIdLst>
  <p:sldSz cx="9144000" cy="6858000" type="screen4x3"/>
  <p:notesSz cx="6797675" cy="9928225"/>
  <p:defaultTextStyle>
    <a:defPPr>
      <a:defRPr lang="sr-Latn-CS"/>
    </a:defPPr>
    <a:lvl1pPr algn="l" rtl="0" fontAlgn="base">
      <a:spcBef>
        <a:spcPct val="0"/>
      </a:spcBef>
      <a:spcAft>
        <a:spcPct val="0"/>
      </a:spcAft>
      <a:defRPr kern="1200">
        <a:solidFill>
          <a:schemeClr val="tx1"/>
        </a:solidFill>
        <a:latin typeface="Century Gothic" pitchFamily="34" charset="0"/>
        <a:ea typeface="+mn-ea"/>
        <a:cs typeface="Arial" charset="0"/>
      </a:defRPr>
    </a:lvl1pPr>
    <a:lvl2pPr marL="457200" algn="l" rtl="0" fontAlgn="base">
      <a:spcBef>
        <a:spcPct val="0"/>
      </a:spcBef>
      <a:spcAft>
        <a:spcPct val="0"/>
      </a:spcAft>
      <a:defRPr kern="1200">
        <a:solidFill>
          <a:schemeClr val="tx1"/>
        </a:solidFill>
        <a:latin typeface="Century Gothic" pitchFamily="34" charset="0"/>
        <a:ea typeface="+mn-ea"/>
        <a:cs typeface="Arial" charset="0"/>
      </a:defRPr>
    </a:lvl2pPr>
    <a:lvl3pPr marL="914400" algn="l" rtl="0" fontAlgn="base">
      <a:spcBef>
        <a:spcPct val="0"/>
      </a:spcBef>
      <a:spcAft>
        <a:spcPct val="0"/>
      </a:spcAft>
      <a:defRPr kern="1200">
        <a:solidFill>
          <a:schemeClr val="tx1"/>
        </a:solidFill>
        <a:latin typeface="Century Gothic" pitchFamily="34" charset="0"/>
        <a:ea typeface="+mn-ea"/>
        <a:cs typeface="Arial" charset="0"/>
      </a:defRPr>
    </a:lvl3pPr>
    <a:lvl4pPr marL="1371600" algn="l" rtl="0" fontAlgn="base">
      <a:spcBef>
        <a:spcPct val="0"/>
      </a:spcBef>
      <a:spcAft>
        <a:spcPct val="0"/>
      </a:spcAft>
      <a:defRPr kern="1200">
        <a:solidFill>
          <a:schemeClr val="tx1"/>
        </a:solidFill>
        <a:latin typeface="Century Gothic" pitchFamily="34" charset="0"/>
        <a:ea typeface="+mn-ea"/>
        <a:cs typeface="Arial" charset="0"/>
      </a:defRPr>
    </a:lvl4pPr>
    <a:lvl5pPr marL="1828800" algn="l" rtl="0" fontAlgn="base">
      <a:spcBef>
        <a:spcPct val="0"/>
      </a:spcBef>
      <a:spcAft>
        <a:spcPct val="0"/>
      </a:spcAft>
      <a:defRPr kern="1200">
        <a:solidFill>
          <a:schemeClr val="tx1"/>
        </a:solidFill>
        <a:latin typeface="Century Gothic" pitchFamily="34" charset="0"/>
        <a:ea typeface="+mn-ea"/>
        <a:cs typeface="Arial" charset="0"/>
      </a:defRPr>
    </a:lvl5pPr>
    <a:lvl6pPr marL="2286000" algn="l" defTabSz="914400" rtl="0" eaLnBrk="1" latinLnBrk="0" hangingPunct="1">
      <a:defRPr kern="1200">
        <a:solidFill>
          <a:schemeClr val="tx1"/>
        </a:solidFill>
        <a:latin typeface="Century Gothic" pitchFamily="34" charset="0"/>
        <a:ea typeface="+mn-ea"/>
        <a:cs typeface="Arial" charset="0"/>
      </a:defRPr>
    </a:lvl6pPr>
    <a:lvl7pPr marL="2743200" algn="l" defTabSz="914400" rtl="0" eaLnBrk="1" latinLnBrk="0" hangingPunct="1">
      <a:defRPr kern="1200">
        <a:solidFill>
          <a:schemeClr val="tx1"/>
        </a:solidFill>
        <a:latin typeface="Century Gothic" pitchFamily="34" charset="0"/>
        <a:ea typeface="+mn-ea"/>
        <a:cs typeface="Arial" charset="0"/>
      </a:defRPr>
    </a:lvl7pPr>
    <a:lvl8pPr marL="3200400" algn="l" defTabSz="914400" rtl="0" eaLnBrk="1" latinLnBrk="0" hangingPunct="1">
      <a:defRPr kern="1200">
        <a:solidFill>
          <a:schemeClr val="tx1"/>
        </a:solidFill>
        <a:latin typeface="Century Gothic" pitchFamily="34" charset="0"/>
        <a:ea typeface="+mn-ea"/>
        <a:cs typeface="Arial" charset="0"/>
      </a:defRPr>
    </a:lvl8pPr>
    <a:lvl9pPr marL="3657600" algn="l" defTabSz="914400" rtl="0" eaLnBrk="1" latinLnBrk="0" hangingPunct="1">
      <a:defRPr kern="1200">
        <a:solidFill>
          <a:schemeClr val="tx1"/>
        </a:solidFill>
        <a:latin typeface="Century Gothic" pitchFamily="34"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praviteljica"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38" autoAdjust="0"/>
    <p:restoredTop sz="98757" autoAdjust="0"/>
  </p:normalViewPr>
  <p:slideViewPr>
    <p:cSldViewPr>
      <p:cViewPr>
        <p:scale>
          <a:sx n="120" d="100"/>
          <a:sy n="120" d="100"/>
        </p:scale>
        <p:origin x="-1254" y="2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commentAuthors" Target="commentAuthors.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5F7F4C-0657-4619-97E3-BFB669C8FAD3}"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9D9FDCCE-CBAF-439B-8627-867D1E2BD1E6}">
      <dgm:prSet/>
      <dgm:spPr/>
      <dgm:t>
        <a:bodyPr/>
        <a:lstStyle/>
        <a:p>
          <a:pPr rtl="0"/>
          <a:r>
            <a:rPr lang="hr-HR" b="1" dirty="0" smtClean="0"/>
            <a:t>Nemamo dovoljno novaca</a:t>
          </a:r>
          <a:endParaRPr lang="en-US" dirty="0"/>
        </a:p>
      </dgm:t>
    </dgm:pt>
    <dgm:pt modelId="{FA66254C-A6A6-479F-9D5B-0E41652DAABB}" type="parTrans" cxnId="{CB2B3074-DF58-4A72-A6EE-FB8035C79B27}">
      <dgm:prSet/>
      <dgm:spPr/>
      <dgm:t>
        <a:bodyPr/>
        <a:lstStyle/>
        <a:p>
          <a:endParaRPr lang="en-US"/>
        </a:p>
      </dgm:t>
    </dgm:pt>
    <dgm:pt modelId="{362CD07C-CB5A-458E-9FBA-B2DAD7FC2472}" type="sibTrans" cxnId="{CB2B3074-DF58-4A72-A6EE-FB8035C79B27}">
      <dgm:prSet/>
      <dgm:spPr/>
      <dgm:t>
        <a:bodyPr/>
        <a:lstStyle/>
        <a:p>
          <a:endParaRPr lang="en-US"/>
        </a:p>
      </dgm:t>
    </dgm:pt>
    <dgm:pt modelId="{0BD28B01-9283-4066-B477-C6363EC8B9A8}">
      <dgm:prSet/>
      <dgm:spPr/>
      <dgm:t>
        <a:bodyPr/>
        <a:lstStyle/>
        <a:p>
          <a:pPr rtl="0"/>
          <a:r>
            <a:rPr lang="hr-HR" b="1" dirty="0" smtClean="0"/>
            <a:t>Ne znamo kako pribaviti sredstva</a:t>
          </a:r>
          <a:endParaRPr lang="en-US" dirty="0"/>
        </a:p>
      </dgm:t>
    </dgm:pt>
    <dgm:pt modelId="{B07AC8EF-C442-4A5E-ADFA-89CB1B132D7F}" type="parTrans" cxnId="{ADD819C7-50A5-4E3B-A00A-F7EC9A320DE0}">
      <dgm:prSet/>
      <dgm:spPr/>
      <dgm:t>
        <a:bodyPr/>
        <a:lstStyle/>
        <a:p>
          <a:endParaRPr lang="en-US"/>
        </a:p>
      </dgm:t>
    </dgm:pt>
    <dgm:pt modelId="{1616E905-EEB5-4838-A8AD-DAC2449B405C}" type="sibTrans" cxnId="{ADD819C7-50A5-4E3B-A00A-F7EC9A320DE0}">
      <dgm:prSet/>
      <dgm:spPr/>
      <dgm:t>
        <a:bodyPr/>
        <a:lstStyle/>
        <a:p>
          <a:endParaRPr lang="en-US"/>
        </a:p>
      </dgm:t>
    </dgm:pt>
    <dgm:pt modelId="{1EDE9CFF-52D2-4C18-8973-62FA3CE5B3E9}">
      <dgm:prSet/>
      <dgm:spPr/>
      <dgm:t>
        <a:bodyPr/>
        <a:lstStyle/>
        <a:p>
          <a:pPr rtl="0"/>
          <a:r>
            <a:rPr lang="hr-HR" b="1" dirty="0" smtClean="0"/>
            <a:t>Ne znamo pisati projekte</a:t>
          </a:r>
          <a:endParaRPr lang="en-US" dirty="0"/>
        </a:p>
      </dgm:t>
    </dgm:pt>
    <dgm:pt modelId="{B08C1280-A756-4256-88C8-9EB6212405DD}" type="parTrans" cxnId="{48AF73EE-A9E3-4426-B68C-AC6F4F78DDE3}">
      <dgm:prSet/>
      <dgm:spPr/>
      <dgm:t>
        <a:bodyPr/>
        <a:lstStyle/>
        <a:p>
          <a:endParaRPr lang="en-US"/>
        </a:p>
      </dgm:t>
    </dgm:pt>
    <dgm:pt modelId="{D360FD63-9C7E-4A0F-9DBA-0495B4515837}" type="sibTrans" cxnId="{48AF73EE-A9E3-4426-B68C-AC6F4F78DDE3}">
      <dgm:prSet/>
      <dgm:spPr/>
      <dgm:t>
        <a:bodyPr/>
        <a:lstStyle/>
        <a:p>
          <a:endParaRPr lang="en-US"/>
        </a:p>
      </dgm:t>
    </dgm:pt>
    <dgm:pt modelId="{D4A01170-4E1F-4918-8F14-66662073E257}">
      <dgm:prSet/>
      <dgm:spPr/>
      <dgm:t>
        <a:bodyPr/>
        <a:lstStyle/>
        <a:p>
          <a:pPr rtl="0"/>
          <a:r>
            <a:rPr lang="hr-HR" dirty="0" smtClean="0"/>
            <a:t>Nemamo ideje</a:t>
          </a:r>
          <a:endParaRPr lang="en-US" dirty="0"/>
        </a:p>
      </dgm:t>
    </dgm:pt>
    <dgm:pt modelId="{9D91180B-FCFE-4FA0-BAF9-C8156EDFA259}" type="parTrans" cxnId="{F76297DE-E922-4D85-9EF4-147BCB39B557}">
      <dgm:prSet/>
      <dgm:spPr/>
      <dgm:t>
        <a:bodyPr/>
        <a:lstStyle/>
        <a:p>
          <a:endParaRPr lang="en-US"/>
        </a:p>
      </dgm:t>
    </dgm:pt>
    <dgm:pt modelId="{B2095A3B-B973-4AA3-8C53-7D704B18BCC9}" type="sibTrans" cxnId="{F76297DE-E922-4D85-9EF4-147BCB39B557}">
      <dgm:prSet/>
      <dgm:spPr/>
      <dgm:t>
        <a:bodyPr/>
        <a:lstStyle/>
        <a:p>
          <a:endParaRPr lang="en-US"/>
        </a:p>
      </dgm:t>
    </dgm:pt>
    <dgm:pt modelId="{DABBD916-CF96-4982-A4E5-D6937303F3D1}" type="pres">
      <dgm:prSet presAssocID="{365F7F4C-0657-4619-97E3-BFB669C8FAD3}" presName="CompostProcess" presStyleCnt="0">
        <dgm:presLayoutVars>
          <dgm:dir/>
          <dgm:resizeHandles val="exact"/>
        </dgm:presLayoutVars>
      </dgm:prSet>
      <dgm:spPr/>
      <dgm:t>
        <a:bodyPr/>
        <a:lstStyle/>
        <a:p>
          <a:endParaRPr lang="en-US"/>
        </a:p>
      </dgm:t>
    </dgm:pt>
    <dgm:pt modelId="{1F0DECEB-2B4E-40B7-AE5E-8971078496F7}" type="pres">
      <dgm:prSet presAssocID="{365F7F4C-0657-4619-97E3-BFB669C8FAD3}" presName="arrow" presStyleLbl="bgShp" presStyleIdx="0" presStyleCnt="1"/>
      <dgm:spPr/>
      <dgm:t>
        <a:bodyPr/>
        <a:lstStyle/>
        <a:p>
          <a:endParaRPr lang="en-US"/>
        </a:p>
      </dgm:t>
    </dgm:pt>
    <dgm:pt modelId="{C3F77841-0380-4B55-AF3A-6BA7456A2E4D}" type="pres">
      <dgm:prSet presAssocID="{365F7F4C-0657-4619-97E3-BFB669C8FAD3}" presName="linearProcess" presStyleCnt="0"/>
      <dgm:spPr/>
    </dgm:pt>
    <dgm:pt modelId="{4B85C998-12F5-45BA-9293-F297AA1B30A1}" type="pres">
      <dgm:prSet presAssocID="{9D9FDCCE-CBAF-439B-8627-867D1E2BD1E6}" presName="textNode" presStyleLbl="node1" presStyleIdx="0" presStyleCnt="4">
        <dgm:presLayoutVars>
          <dgm:bulletEnabled val="1"/>
        </dgm:presLayoutVars>
      </dgm:prSet>
      <dgm:spPr/>
      <dgm:t>
        <a:bodyPr/>
        <a:lstStyle/>
        <a:p>
          <a:endParaRPr lang="en-US"/>
        </a:p>
      </dgm:t>
    </dgm:pt>
    <dgm:pt modelId="{B36E43D2-9DF1-4791-B6BD-9C3F693BAD02}" type="pres">
      <dgm:prSet presAssocID="{362CD07C-CB5A-458E-9FBA-B2DAD7FC2472}" presName="sibTrans" presStyleCnt="0"/>
      <dgm:spPr/>
    </dgm:pt>
    <dgm:pt modelId="{CC75FFB0-8442-425F-9785-0D8CD7DCCB3B}" type="pres">
      <dgm:prSet presAssocID="{0BD28B01-9283-4066-B477-C6363EC8B9A8}" presName="textNode" presStyleLbl="node1" presStyleIdx="1" presStyleCnt="4">
        <dgm:presLayoutVars>
          <dgm:bulletEnabled val="1"/>
        </dgm:presLayoutVars>
      </dgm:prSet>
      <dgm:spPr/>
      <dgm:t>
        <a:bodyPr/>
        <a:lstStyle/>
        <a:p>
          <a:endParaRPr lang="en-US"/>
        </a:p>
      </dgm:t>
    </dgm:pt>
    <dgm:pt modelId="{D34C2A4F-E695-4DC9-AECC-E1F59441B3F5}" type="pres">
      <dgm:prSet presAssocID="{1616E905-EEB5-4838-A8AD-DAC2449B405C}" presName="sibTrans" presStyleCnt="0"/>
      <dgm:spPr/>
    </dgm:pt>
    <dgm:pt modelId="{D067DCE1-9D3D-40AA-B634-C95016DF7E5C}" type="pres">
      <dgm:prSet presAssocID="{1EDE9CFF-52D2-4C18-8973-62FA3CE5B3E9}" presName="textNode" presStyleLbl="node1" presStyleIdx="2" presStyleCnt="4">
        <dgm:presLayoutVars>
          <dgm:bulletEnabled val="1"/>
        </dgm:presLayoutVars>
      </dgm:prSet>
      <dgm:spPr/>
      <dgm:t>
        <a:bodyPr/>
        <a:lstStyle/>
        <a:p>
          <a:endParaRPr lang="en-US"/>
        </a:p>
      </dgm:t>
    </dgm:pt>
    <dgm:pt modelId="{1CEC58E0-74B8-43EC-82BB-D2B2E17F6016}" type="pres">
      <dgm:prSet presAssocID="{D360FD63-9C7E-4A0F-9DBA-0495B4515837}" presName="sibTrans" presStyleCnt="0"/>
      <dgm:spPr/>
    </dgm:pt>
    <dgm:pt modelId="{A426717A-C3BE-4B03-81F5-80BED092410C}" type="pres">
      <dgm:prSet presAssocID="{D4A01170-4E1F-4918-8F14-66662073E257}" presName="textNode" presStyleLbl="node1" presStyleIdx="3" presStyleCnt="4">
        <dgm:presLayoutVars>
          <dgm:bulletEnabled val="1"/>
        </dgm:presLayoutVars>
      </dgm:prSet>
      <dgm:spPr/>
      <dgm:t>
        <a:bodyPr/>
        <a:lstStyle/>
        <a:p>
          <a:endParaRPr lang="en-US"/>
        </a:p>
      </dgm:t>
    </dgm:pt>
  </dgm:ptLst>
  <dgm:cxnLst>
    <dgm:cxn modelId="{061F593C-82C3-414B-ACD7-DF0E83C3A996}" type="presOf" srcId="{0BD28B01-9283-4066-B477-C6363EC8B9A8}" destId="{CC75FFB0-8442-425F-9785-0D8CD7DCCB3B}" srcOrd="0" destOrd="0" presId="urn:microsoft.com/office/officeart/2005/8/layout/hProcess9"/>
    <dgm:cxn modelId="{48AF73EE-A9E3-4426-B68C-AC6F4F78DDE3}" srcId="{365F7F4C-0657-4619-97E3-BFB669C8FAD3}" destId="{1EDE9CFF-52D2-4C18-8973-62FA3CE5B3E9}" srcOrd="2" destOrd="0" parTransId="{B08C1280-A756-4256-88C8-9EB6212405DD}" sibTransId="{D360FD63-9C7E-4A0F-9DBA-0495B4515837}"/>
    <dgm:cxn modelId="{C6EA9254-8B71-4DB4-AB21-47375A6100D1}" type="presOf" srcId="{9D9FDCCE-CBAF-439B-8627-867D1E2BD1E6}" destId="{4B85C998-12F5-45BA-9293-F297AA1B30A1}" srcOrd="0" destOrd="0" presId="urn:microsoft.com/office/officeart/2005/8/layout/hProcess9"/>
    <dgm:cxn modelId="{F76297DE-E922-4D85-9EF4-147BCB39B557}" srcId="{365F7F4C-0657-4619-97E3-BFB669C8FAD3}" destId="{D4A01170-4E1F-4918-8F14-66662073E257}" srcOrd="3" destOrd="0" parTransId="{9D91180B-FCFE-4FA0-BAF9-C8156EDFA259}" sibTransId="{B2095A3B-B973-4AA3-8C53-7D704B18BCC9}"/>
    <dgm:cxn modelId="{99A75D9B-AEA4-4EAF-80B7-AF104ACC6044}" type="presOf" srcId="{D4A01170-4E1F-4918-8F14-66662073E257}" destId="{A426717A-C3BE-4B03-81F5-80BED092410C}" srcOrd="0" destOrd="0" presId="urn:microsoft.com/office/officeart/2005/8/layout/hProcess9"/>
    <dgm:cxn modelId="{ADD819C7-50A5-4E3B-A00A-F7EC9A320DE0}" srcId="{365F7F4C-0657-4619-97E3-BFB669C8FAD3}" destId="{0BD28B01-9283-4066-B477-C6363EC8B9A8}" srcOrd="1" destOrd="0" parTransId="{B07AC8EF-C442-4A5E-ADFA-89CB1B132D7F}" sibTransId="{1616E905-EEB5-4838-A8AD-DAC2449B405C}"/>
    <dgm:cxn modelId="{B1AB8E2B-4E18-4AC0-8735-4B2B2EE6FCB1}" type="presOf" srcId="{365F7F4C-0657-4619-97E3-BFB669C8FAD3}" destId="{DABBD916-CF96-4982-A4E5-D6937303F3D1}" srcOrd="0" destOrd="0" presId="urn:microsoft.com/office/officeart/2005/8/layout/hProcess9"/>
    <dgm:cxn modelId="{CB2B3074-DF58-4A72-A6EE-FB8035C79B27}" srcId="{365F7F4C-0657-4619-97E3-BFB669C8FAD3}" destId="{9D9FDCCE-CBAF-439B-8627-867D1E2BD1E6}" srcOrd="0" destOrd="0" parTransId="{FA66254C-A6A6-479F-9D5B-0E41652DAABB}" sibTransId="{362CD07C-CB5A-458E-9FBA-B2DAD7FC2472}"/>
    <dgm:cxn modelId="{9CDBB47A-ADB5-4A2A-9FC2-4D45B827F948}" type="presOf" srcId="{1EDE9CFF-52D2-4C18-8973-62FA3CE5B3E9}" destId="{D067DCE1-9D3D-40AA-B634-C95016DF7E5C}" srcOrd="0" destOrd="0" presId="urn:microsoft.com/office/officeart/2005/8/layout/hProcess9"/>
    <dgm:cxn modelId="{53E99DC6-FDD8-463C-BC51-DBCE566BDF12}" type="presParOf" srcId="{DABBD916-CF96-4982-A4E5-D6937303F3D1}" destId="{1F0DECEB-2B4E-40B7-AE5E-8971078496F7}" srcOrd="0" destOrd="0" presId="urn:microsoft.com/office/officeart/2005/8/layout/hProcess9"/>
    <dgm:cxn modelId="{70516691-5CF3-41F6-9C30-CD5DE5EB9250}" type="presParOf" srcId="{DABBD916-CF96-4982-A4E5-D6937303F3D1}" destId="{C3F77841-0380-4B55-AF3A-6BA7456A2E4D}" srcOrd="1" destOrd="0" presId="urn:microsoft.com/office/officeart/2005/8/layout/hProcess9"/>
    <dgm:cxn modelId="{D8E499F9-3C56-4212-A265-1409530A23B2}" type="presParOf" srcId="{C3F77841-0380-4B55-AF3A-6BA7456A2E4D}" destId="{4B85C998-12F5-45BA-9293-F297AA1B30A1}" srcOrd="0" destOrd="0" presId="urn:microsoft.com/office/officeart/2005/8/layout/hProcess9"/>
    <dgm:cxn modelId="{1AD7B5F2-21C9-4CB0-8546-85B07BB1B88B}" type="presParOf" srcId="{C3F77841-0380-4B55-AF3A-6BA7456A2E4D}" destId="{B36E43D2-9DF1-4791-B6BD-9C3F693BAD02}" srcOrd="1" destOrd="0" presId="urn:microsoft.com/office/officeart/2005/8/layout/hProcess9"/>
    <dgm:cxn modelId="{A48E8F89-1F2E-40AD-AC9B-C8F9057EEAF6}" type="presParOf" srcId="{C3F77841-0380-4B55-AF3A-6BA7456A2E4D}" destId="{CC75FFB0-8442-425F-9785-0D8CD7DCCB3B}" srcOrd="2" destOrd="0" presId="urn:microsoft.com/office/officeart/2005/8/layout/hProcess9"/>
    <dgm:cxn modelId="{C280A3E8-E34F-46B4-91FA-3B486B796090}" type="presParOf" srcId="{C3F77841-0380-4B55-AF3A-6BA7456A2E4D}" destId="{D34C2A4F-E695-4DC9-AECC-E1F59441B3F5}" srcOrd="3" destOrd="0" presId="urn:microsoft.com/office/officeart/2005/8/layout/hProcess9"/>
    <dgm:cxn modelId="{B555A428-0058-4D66-8685-9268DE4346DD}" type="presParOf" srcId="{C3F77841-0380-4B55-AF3A-6BA7456A2E4D}" destId="{D067DCE1-9D3D-40AA-B634-C95016DF7E5C}" srcOrd="4" destOrd="0" presId="urn:microsoft.com/office/officeart/2005/8/layout/hProcess9"/>
    <dgm:cxn modelId="{3AFF2281-B61D-456E-A3F2-AC92EFB964B4}" type="presParOf" srcId="{C3F77841-0380-4B55-AF3A-6BA7456A2E4D}" destId="{1CEC58E0-74B8-43EC-82BB-D2B2E17F6016}" srcOrd="5" destOrd="0" presId="urn:microsoft.com/office/officeart/2005/8/layout/hProcess9"/>
    <dgm:cxn modelId="{344DE2B2-86B4-49AF-BFBA-1C7A746ED4E1}" type="presParOf" srcId="{C3F77841-0380-4B55-AF3A-6BA7456A2E4D}" destId="{A426717A-C3BE-4B03-81F5-80BED092410C}"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5F7F4C-0657-4619-97E3-BFB669C8FAD3}"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9D9FDCCE-CBAF-439B-8627-867D1E2BD1E6}">
      <dgm:prSet/>
      <dgm:spPr/>
      <dgm:t>
        <a:bodyPr/>
        <a:lstStyle/>
        <a:p>
          <a:pPr rtl="0"/>
          <a:r>
            <a:rPr lang="hr-HR" b="1" dirty="0" smtClean="0"/>
            <a:t>Djeca slabo posjećuju knjižnicu</a:t>
          </a:r>
          <a:endParaRPr lang="en-US" dirty="0"/>
        </a:p>
      </dgm:t>
    </dgm:pt>
    <dgm:pt modelId="{FA66254C-A6A6-479F-9D5B-0E41652DAABB}" type="parTrans" cxnId="{CB2B3074-DF58-4A72-A6EE-FB8035C79B27}">
      <dgm:prSet/>
      <dgm:spPr/>
      <dgm:t>
        <a:bodyPr/>
        <a:lstStyle/>
        <a:p>
          <a:endParaRPr lang="en-US"/>
        </a:p>
      </dgm:t>
    </dgm:pt>
    <dgm:pt modelId="{362CD07C-CB5A-458E-9FBA-B2DAD7FC2472}" type="sibTrans" cxnId="{CB2B3074-DF58-4A72-A6EE-FB8035C79B27}">
      <dgm:prSet/>
      <dgm:spPr/>
      <dgm:t>
        <a:bodyPr/>
        <a:lstStyle/>
        <a:p>
          <a:endParaRPr lang="en-US"/>
        </a:p>
      </dgm:t>
    </dgm:pt>
    <dgm:pt modelId="{0BD28B01-9283-4066-B477-C6363EC8B9A8}">
      <dgm:prSet/>
      <dgm:spPr/>
      <dgm:t>
        <a:bodyPr/>
        <a:lstStyle/>
        <a:p>
          <a:pPr rtl="0"/>
          <a:r>
            <a:rPr lang="hr-HR" b="1" dirty="0" smtClean="0"/>
            <a:t>Ne znaju za naše aktivnosti</a:t>
          </a:r>
          <a:endParaRPr lang="en-US" dirty="0"/>
        </a:p>
      </dgm:t>
    </dgm:pt>
    <dgm:pt modelId="{B07AC8EF-C442-4A5E-ADFA-89CB1B132D7F}" type="parTrans" cxnId="{ADD819C7-50A5-4E3B-A00A-F7EC9A320DE0}">
      <dgm:prSet/>
      <dgm:spPr/>
      <dgm:t>
        <a:bodyPr/>
        <a:lstStyle/>
        <a:p>
          <a:endParaRPr lang="en-US"/>
        </a:p>
      </dgm:t>
    </dgm:pt>
    <dgm:pt modelId="{1616E905-EEB5-4838-A8AD-DAC2449B405C}" type="sibTrans" cxnId="{ADD819C7-50A5-4E3B-A00A-F7EC9A320DE0}">
      <dgm:prSet/>
      <dgm:spPr/>
      <dgm:t>
        <a:bodyPr/>
        <a:lstStyle/>
        <a:p>
          <a:endParaRPr lang="en-US"/>
        </a:p>
      </dgm:t>
    </dgm:pt>
    <dgm:pt modelId="{0A38491D-C02E-4E09-862F-6EE0B63BB249}">
      <dgm:prSet/>
      <dgm:spPr/>
      <dgm:t>
        <a:bodyPr/>
        <a:lstStyle/>
        <a:p>
          <a:pPr rtl="0"/>
          <a:r>
            <a:rPr lang="hr-HR" dirty="0" smtClean="0"/>
            <a:t>Nemamo dobru komunikaciju </a:t>
          </a:r>
          <a:endParaRPr lang="en-US" dirty="0"/>
        </a:p>
      </dgm:t>
    </dgm:pt>
    <dgm:pt modelId="{36F72878-6FCA-4682-8A7C-48CB97F45BE0}" type="parTrans" cxnId="{7D508FE7-65D5-444C-A4E1-E1791CFABE5B}">
      <dgm:prSet/>
      <dgm:spPr/>
      <dgm:t>
        <a:bodyPr/>
        <a:lstStyle/>
        <a:p>
          <a:endParaRPr lang="en-US"/>
        </a:p>
      </dgm:t>
    </dgm:pt>
    <dgm:pt modelId="{45615AE9-B657-44B5-991F-55D8B8A25CED}" type="sibTrans" cxnId="{7D508FE7-65D5-444C-A4E1-E1791CFABE5B}">
      <dgm:prSet/>
      <dgm:spPr/>
      <dgm:t>
        <a:bodyPr/>
        <a:lstStyle/>
        <a:p>
          <a:endParaRPr lang="en-US"/>
        </a:p>
      </dgm:t>
    </dgm:pt>
    <dgm:pt modelId="{CB4F8A33-B9F5-42D5-8C0D-3EF6D5E4856A}">
      <dgm:prSet/>
      <dgm:spPr/>
      <dgm:t>
        <a:bodyPr/>
        <a:lstStyle/>
        <a:p>
          <a:pPr rtl="0"/>
          <a:r>
            <a:rPr lang="hr-HR" dirty="0" smtClean="0"/>
            <a:t>Nemamo prostor za raditi aktivnosti</a:t>
          </a:r>
          <a:endParaRPr lang="en-US" dirty="0"/>
        </a:p>
      </dgm:t>
    </dgm:pt>
    <dgm:pt modelId="{535C38F0-520A-4F80-8E09-594289477764}" type="parTrans" cxnId="{0DABE928-87AA-4CB1-818C-A3D2B89932BA}">
      <dgm:prSet/>
      <dgm:spPr/>
      <dgm:t>
        <a:bodyPr/>
        <a:lstStyle/>
        <a:p>
          <a:endParaRPr lang="en-US"/>
        </a:p>
      </dgm:t>
    </dgm:pt>
    <dgm:pt modelId="{3B7F9949-D52B-4C20-8344-FD615C63E90D}" type="sibTrans" cxnId="{0DABE928-87AA-4CB1-818C-A3D2B89932BA}">
      <dgm:prSet/>
      <dgm:spPr/>
      <dgm:t>
        <a:bodyPr/>
        <a:lstStyle/>
        <a:p>
          <a:endParaRPr lang="en-US"/>
        </a:p>
      </dgm:t>
    </dgm:pt>
    <dgm:pt modelId="{49F08764-AF17-4704-89F4-F063D84FD687}">
      <dgm:prSet/>
      <dgm:spPr/>
      <dgm:t>
        <a:bodyPr/>
        <a:lstStyle/>
        <a:p>
          <a:pPr rtl="0"/>
          <a:r>
            <a:rPr lang="hr-HR" dirty="0" smtClean="0"/>
            <a:t>Nemamo zanimljivih aktivnosti</a:t>
          </a:r>
          <a:endParaRPr lang="en-US" dirty="0"/>
        </a:p>
      </dgm:t>
    </dgm:pt>
    <dgm:pt modelId="{66C0103E-724D-4F35-808B-43186A8E3E04}" type="parTrans" cxnId="{3F23DDB0-2618-4EE4-8946-3D8398BB524C}">
      <dgm:prSet/>
      <dgm:spPr/>
      <dgm:t>
        <a:bodyPr/>
        <a:lstStyle/>
        <a:p>
          <a:endParaRPr lang="en-US"/>
        </a:p>
      </dgm:t>
    </dgm:pt>
    <dgm:pt modelId="{4008C96D-D35A-41D6-952C-C553C66D3957}" type="sibTrans" cxnId="{3F23DDB0-2618-4EE4-8946-3D8398BB524C}">
      <dgm:prSet/>
      <dgm:spPr/>
      <dgm:t>
        <a:bodyPr/>
        <a:lstStyle/>
        <a:p>
          <a:endParaRPr lang="en-US"/>
        </a:p>
      </dgm:t>
    </dgm:pt>
    <dgm:pt modelId="{B007F050-97C5-424D-9229-DEED0CBBE8CB}">
      <dgm:prSet/>
      <dgm:spPr/>
      <dgm:t>
        <a:bodyPr/>
        <a:lstStyle/>
        <a:p>
          <a:pPr rtl="0"/>
          <a:r>
            <a:rPr lang="hr-HR" dirty="0" smtClean="0"/>
            <a:t>Nema nas dovoljno</a:t>
          </a:r>
          <a:endParaRPr lang="en-US" dirty="0"/>
        </a:p>
      </dgm:t>
    </dgm:pt>
    <dgm:pt modelId="{A7E089CD-3FB1-4A33-81AF-4A4538E9605B}" type="parTrans" cxnId="{56FC7C8F-9B61-48D5-B22D-7F48F40A796B}">
      <dgm:prSet/>
      <dgm:spPr/>
      <dgm:t>
        <a:bodyPr/>
        <a:lstStyle/>
        <a:p>
          <a:endParaRPr lang="en-US"/>
        </a:p>
      </dgm:t>
    </dgm:pt>
    <dgm:pt modelId="{9180AD58-9216-4A24-8A93-6A59831907F5}" type="sibTrans" cxnId="{56FC7C8F-9B61-48D5-B22D-7F48F40A796B}">
      <dgm:prSet/>
      <dgm:spPr/>
      <dgm:t>
        <a:bodyPr/>
        <a:lstStyle/>
        <a:p>
          <a:endParaRPr lang="en-US"/>
        </a:p>
      </dgm:t>
    </dgm:pt>
    <dgm:pt modelId="{DABBD916-CF96-4982-A4E5-D6937303F3D1}" type="pres">
      <dgm:prSet presAssocID="{365F7F4C-0657-4619-97E3-BFB669C8FAD3}" presName="CompostProcess" presStyleCnt="0">
        <dgm:presLayoutVars>
          <dgm:dir/>
          <dgm:resizeHandles val="exact"/>
        </dgm:presLayoutVars>
      </dgm:prSet>
      <dgm:spPr/>
      <dgm:t>
        <a:bodyPr/>
        <a:lstStyle/>
        <a:p>
          <a:endParaRPr lang="en-US"/>
        </a:p>
      </dgm:t>
    </dgm:pt>
    <dgm:pt modelId="{1F0DECEB-2B4E-40B7-AE5E-8971078496F7}" type="pres">
      <dgm:prSet presAssocID="{365F7F4C-0657-4619-97E3-BFB669C8FAD3}" presName="arrow" presStyleLbl="bgShp" presStyleIdx="0" presStyleCnt="1"/>
      <dgm:spPr/>
      <dgm:t>
        <a:bodyPr/>
        <a:lstStyle/>
        <a:p>
          <a:endParaRPr lang="en-US"/>
        </a:p>
      </dgm:t>
    </dgm:pt>
    <dgm:pt modelId="{C3F77841-0380-4B55-AF3A-6BA7456A2E4D}" type="pres">
      <dgm:prSet presAssocID="{365F7F4C-0657-4619-97E3-BFB669C8FAD3}" presName="linearProcess" presStyleCnt="0"/>
      <dgm:spPr/>
    </dgm:pt>
    <dgm:pt modelId="{4B85C998-12F5-45BA-9293-F297AA1B30A1}" type="pres">
      <dgm:prSet presAssocID="{9D9FDCCE-CBAF-439B-8627-867D1E2BD1E6}" presName="textNode" presStyleLbl="node1" presStyleIdx="0" presStyleCnt="6">
        <dgm:presLayoutVars>
          <dgm:bulletEnabled val="1"/>
        </dgm:presLayoutVars>
      </dgm:prSet>
      <dgm:spPr/>
      <dgm:t>
        <a:bodyPr/>
        <a:lstStyle/>
        <a:p>
          <a:endParaRPr lang="en-US"/>
        </a:p>
      </dgm:t>
    </dgm:pt>
    <dgm:pt modelId="{B36E43D2-9DF1-4791-B6BD-9C3F693BAD02}" type="pres">
      <dgm:prSet presAssocID="{362CD07C-CB5A-458E-9FBA-B2DAD7FC2472}" presName="sibTrans" presStyleCnt="0"/>
      <dgm:spPr/>
    </dgm:pt>
    <dgm:pt modelId="{CC75FFB0-8442-425F-9785-0D8CD7DCCB3B}" type="pres">
      <dgm:prSet presAssocID="{0BD28B01-9283-4066-B477-C6363EC8B9A8}" presName="textNode" presStyleLbl="node1" presStyleIdx="1" presStyleCnt="6">
        <dgm:presLayoutVars>
          <dgm:bulletEnabled val="1"/>
        </dgm:presLayoutVars>
      </dgm:prSet>
      <dgm:spPr/>
      <dgm:t>
        <a:bodyPr/>
        <a:lstStyle/>
        <a:p>
          <a:endParaRPr lang="en-US"/>
        </a:p>
      </dgm:t>
    </dgm:pt>
    <dgm:pt modelId="{D34C2A4F-E695-4DC9-AECC-E1F59441B3F5}" type="pres">
      <dgm:prSet presAssocID="{1616E905-EEB5-4838-A8AD-DAC2449B405C}" presName="sibTrans" presStyleCnt="0"/>
      <dgm:spPr/>
    </dgm:pt>
    <dgm:pt modelId="{A109209E-D7D8-4878-B665-70E5E3F00F7C}" type="pres">
      <dgm:prSet presAssocID="{0A38491D-C02E-4E09-862F-6EE0B63BB249}" presName="textNode" presStyleLbl="node1" presStyleIdx="2" presStyleCnt="6">
        <dgm:presLayoutVars>
          <dgm:bulletEnabled val="1"/>
        </dgm:presLayoutVars>
      </dgm:prSet>
      <dgm:spPr/>
      <dgm:t>
        <a:bodyPr/>
        <a:lstStyle/>
        <a:p>
          <a:endParaRPr lang="en-US"/>
        </a:p>
      </dgm:t>
    </dgm:pt>
    <dgm:pt modelId="{A6934319-1A2F-424E-B96E-BE212471521E}" type="pres">
      <dgm:prSet presAssocID="{45615AE9-B657-44B5-991F-55D8B8A25CED}" presName="sibTrans" presStyleCnt="0"/>
      <dgm:spPr/>
    </dgm:pt>
    <dgm:pt modelId="{3244CAB2-C81B-4BB5-8E2C-E600914E15F4}" type="pres">
      <dgm:prSet presAssocID="{49F08764-AF17-4704-89F4-F063D84FD687}" presName="textNode" presStyleLbl="node1" presStyleIdx="3" presStyleCnt="6">
        <dgm:presLayoutVars>
          <dgm:bulletEnabled val="1"/>
        </dgm:presLayoutVars>
      </dgm:prSet>
      <dgm:spPr/>
      <dgm:t>
        <a:bodyPr/>
        <a:lstStyle/>
        <a:p>
          <a:endParaRPr lang="en-US"/>
        </a:p>
      </dgm:t>
    </dgm:pt>
    <dgm:pt modelId="{EE5C2BA5-AE69-4E40-B8A9-765476C8CC0B}" type="pres">
      <dgm:prSet presAssocID="{4008C96D-D35A-41D6-952C-C553C66D3957}" presName="sibTrans" presStyleCnt="0"/>
      <dgm:spPr/>
    </dgm:pt>
    <dgm:pt modelId="{1099E859-E062-44C4-B7A6-D4D87B9371DD}" type="pres">
      <dgm:prSet presAssocID="{CB4F8A33-B9F5-42D5-8C0D-3EF6D5E4856A}" presName="textNode" presStyleLbl="node1" presStyleIdx="4" presStyleCnt="6">
        <dgm:presLayoutVars>
          <dgm:bulletEnabled val="1"/>
        </dgm:presLayoutVars>
      </dgm:prSet>
      <dgm:spPr/>
      <dgm:t>
        <a:bodyPr/>
        <a:lstStyle/>
        <a:p>
          <a:endParaRPr lang="en-US"/>
        </a:p>
      </dgm:t>
    </dgm:pt>
    <dgm:pt modelId="{3BF17428-25B6-43DF-A7CE-99C308AD7AD5}" type="pres">
      <dgm:prSet presAssocID="{3B7F9949-D52B-4C20-8344-FD615C63E90D}" presName="sibTrans" presStyleCnt="0"/>
      <dgm:spPr/>
    </dgm:pt>
    <dgm:pt modelId="{D23FD95B-0FCD-4712-915C-1A186B8C2705}" type="pres">
      <dgm:prSet presAssocID="{B007F050-97C5-424D-9229-DEED0CBBE8CB}" presName="textNode" presStyleLbl="node1" presStyleIdx="5" presStyleCnt="6">
        <dgm:presLayoutVars>
          <dgm:bulletEnabled val="1"/>
        </dgm:presLayoutVars>
      </dgm:prSet>
      <dgm:spPr/>
      <dgm:t>
        <a:bodyPr/>
        <a:lstStyle/>
        <a:p>
          <a:endParaRPr lang="en-US"/>
        </a:p>
      </dgm:t>
    </dgm:pt>
  </dgm:ptLst>
  <dgm:cxnLst>
    <dgm:cxn modelId="{2FDCE4D2-6EF3-4E98-86AE-3F893C0816B5}" type="presOf" srcId="{0BD28B01-9283-4066-B477-C6363EC8B9A8}" destId="{CC75FFB0-8442-425F-9785-0D8CD7DCCB3B}" srcOrd="0" destOrd="0" presId="urn:microsoft.com/office/officeart/2005/8/layout/hProcess9"/>
    <dgm:cxn modelId="{56FC7C8F-9B61-48D5-B22D-7F48F40A796B}" srcId="{365F7F4C-0657-4619-97E3-BFB669C8FAD3}" destId="{B007F050-97C5-424D-9229-DEED0CBBE8CB}" srcOrd="5" destOrd="0" parTransId="{A7E089CD-3FB1-4A33-81AF-4A4538E9605B}" sibTransId="{9180AD58-9216-4A24-8A93-6A59831907F5}"/>
    <dgm:cxn modelId="{D03F4400-3F02-4C9C-8BB4-AE05E458ADC7}" type="presOf" srcId="{0A38491D-C02E-4E09-862F-6EE0B63BB249}" destId="{A109209E-D7D8-4878-B665-70E5E3F00F7C}" srcOrd="0" destOrd="0" presId="urn:microsoft.com/office/officeart/2005/8/layout/hProcess9"/>
    <dgm:cxn modelId="{74E07F1F-9550-40E6-B049-A1ABDD971AB9}" type="presOf" srcId="{365F7F4C-0657-4619-97E3-BFB669C8FAD3}" destId="{DABBD916-CF96-4982-A4E5-D6937303F3D1}" srcOrd="0" destOrd="0" presId="urn:microsoft.com/office/officeart/2005/8/layout/hProcess9"/>
    <dgm:cxn modelId="{89B00F28-2756-45C9-BBA1-13FA068608D5}" type="presOf" srcId="{B007F050-97C5-424D-9229-DEED0CBBE8CB}" destId="{D23FD95B-0FCD-4712-915C-1A186B8C2705}" srcOrd="0" destOrd="0" presId="urn:microsoft.com/office/officeart/2005/8/layout/hProcess9"/>
    <dgm:cxn modelId="{3F23DDB0-2618-4EE4-8946-3D8398BB524C}" srcId="{365F7F4C-0657-4619-97E3-BFB669C8FAD3}" destId="{49F08764-AF17-4704-89F4-F063D84FD687}" srcOrd="3" destOrd="0" parTransId="{66C0103E-724D-4F35-808B-43186A8E3E04}" sibTransId="{4008C96D-D35A-41D6-952C-C553C66D3957}"/>
    <dgm:cxn modelId="{ADD819C7-50A5-4E3B-A00A-F7EC9A320DE0}" srcId="{365F7F4C-0657-4619-97E3-BFB669C8FAD3}" destId="{0BD28B01-9283-4066-B477-C6363EC8B9A8}" srcOrd="1" destOrd="0" parTransId="{B07AC8EF-C442-4A5E-ADFA-89CB1B132D7F}" sibTransId="{1616E905-EEB5-4838-A8AD-DAC2449B405C}"/>
    <dgm:cxn modelId="{9D875227-2D6E-4253-9386-CE766BDABE74}" type="presOf" srcId="{9D9FDCCE-CBAF-439B-8627-867D1E2BD1E6}" destId="{4B85C998-12F5-45BA-9293-F297AA1B30A1}" srcOrd="0" destOrd="0" presId="urn:microsoft.com/office/officeart/2005/8/layout/hProcess9"/>
    <dgm:cxn modelId="{8DBECB97-73B1-4053-9686-9C1A50663D64}" type="presOf" srcId="{49F08764-AF17-4704-89F4-F063D84FD687}" destId="{3244CAB2-C81B-4BB5-8E2C-E600914E15F4}" srcOrd="0" destOrd="0" presId="urn:microsoft.com/office/officeart/2005/8/layout/hProcess9"/>
    <dgm:cxn modelId="{0DABE928-87AA-4CB1-818C-A3D2B89932BA}" srcId="{365F7F4C-0657-4619-97E3-BFB669C8FAD3}" destId="{CB4F8A33-B9F5-42D5-8C0D-3EF6D5E4856A}" srcOrd="4" destOrd="0" parTransId="{535C38F0-520A-4F80-8E09-594289477764}" sibTransId="{3B7F9949-D52B-4C20-8344-FD615C63E90D}"/>
    <dgm:cxn modelId="{CB2B3074-DF58-4A72-A6EE-FB8035C79B27}" srcId="{365F7F4C-0657-4619-97E3-BFB669C8FAD3}" destId="{9D9FDCCE-CBAF-439B-8627-867D1E2BD1E6}" srcOrd="0" destOrd="0" parTransId="{FA66254C-A6A6-479F-9D5B-0E41652DAABB}" sibTransId="{362CD07C-CB5A-458E-9FBA-B2DAD7FC2472}"/>
    <dgm:cxn modelId="{9F72F1AC-16DA-4441-A653-F5DB8AE1D5F9}" type="presOf" srcId="{CB4F8A33-B9F5-42D5-8C0D-3EF6D5E4856A}" destId="{1099E859-E062-44C4-B7A6-D4D87B9371DD}" srcOrd="0" destOrd="0" presId="urn:microsoft.com/office/officeart/2005/8/layout/hProcess9"/>
    <dgm:cxn modelId="{7D508FE7-65D5-444C-A4E1-E1791CFABE5B}" srcId="{365F7F4C-0657-4619-97E3-BFB669C8FAD3}" destId="{0A38491D-C02E-4E09-862F-6EE0B63BB249}" srcOrd="2" destOrd="0" parTransId="{36F72878-6FCA-4682-8A7C-48CB97F45BE0}" sibTransId="{45615AE9-B657-44B5-991F-55D8B8A25CED}"/>
    <dgm:cxn modelId="{CBF8A933-0D50-42C0-BF81-8B939F1FCF67}" type="presParOf" srcId="{DABBD916-CF96-4982-A4E5-D6937303F3D1}" destId="{1F0DECEB-2B4E-40B7-AE5E-8971078496F7}" srcOrd="0" destOrd="0" presId="urn:microsoft.com/office/officeart/2005/8/layout/hProcess9"/>
    <dgm:cxn modelId="{524CE41F-B24D-440D-AD1F-26CD1A0D8FB9}" type="presParOf" srcId="{DABBD916-CF96-4982-A4E5-D6937303F3D1}" destId="{C3F77841-0380-4B55-AF3A-6BA7456A2E4D}" srcOrd="1" destOrd="0" presId="urn:microsoft.com/office/officeart/2005/8/layout/hProcess9"/>
    <dgm:cxn modelId="{47FEEB1B-731D-4F3D-AEDC-B51418F577AF}" type="presParOf" srcId="{C3F77841-0380-4B55-AF3A-6BA7456A2E4D}" destId="{4B85C998-12F5-45BA-9293-F297AA1B30A1}" srcOrd="0" destOrd="0" presId="urn:microsoft.com/office/officeart/2005/8/layout/hProcess9"/>
    <dgm:cxn modelId="{6DB707AA-BA95-4AA9-B5CE-FD635A5D2B5A}" type="presParOf" srcId="{C3F77841-0380-4B55-AF3A-6BA7456A2E4D}" destId="{B36E43D2-9DF1-4791-B6BD-9C3F693BAD02}" srcOrd="1" destOrd="0" presId="urn:microsoft.com/office/officeart/2005/8/layout/hProcess9"/>
    <dgm:cxn modelId="{B731B586-5482-403C-8801-93A346752EC8}" type="presParOf" srcId="{C3F77841-0380-4B55-AF3A-6BA7456A2E4D}" destId="{CC75FFB0-8442-425F-9785-0D8CD7DCCB3B}" srcOrd="2" destOrd="0" presId="urn:microsoft.com/office/officeart/2005/8/layout/hProcess9"/>
    <dgm:cxn modelId="{C10C8891-11F1-44A0-8ED9-C0D379367F98}" type="presParOf" srcId="{C3F77841-0380-4B55-AF3A-6BA7456A2E4D}" destId="{D34C2A4F-E695-4DC9-AECC-E1F59441B3F5}" srcOrd="3" destOrd="0" presId="urn:microsoft.com/office/officeart/2005/8/layout/hProcess9"/>
    <dgm:cxn modelId="{0CB3020E-E6B4-45A1-8E4A-ED78185A8FC3}" type="presParOf" srcId="{C3F77841-0380-4B55-AF3A-6BA7456A2E4D}" destId="{A109209E-D7D8-4878-B665-70E5E3F00F7C}" srcOrd="4" destOrd="0" presId="urn:microsoft.com/office/officeart/2005/8/layout/hProcess9"/>
    <dgm:cxn modelId="{6E5BD320-141C-4184-9105-930B30DD7378}" type="presParOf" srcId="{C3F77841-0380-4B55-AF3A-6BA7456A2E4D}" destId="{A6934319-1A2F-424E-B96E-BE212471521E}" srcOrd="5" destOrd="0" presId="urn:microsoft.com/office/officeart/2005/8/layout/hProcess9"/>
    <dgm:cxn modelId="{E75A245C-101F-4874-8851-9042C78D8435}" type="presParOf" srcId="{C3F77841-0380-4B55-AF3A-6BA7456A2E4D}" destId="{3244CAB2-C81B-4BB5-8E2C-E600914E15F4}" srcOrd="6" destOrd="0" presId="urn:microsoft.com/office/officeart/2005/8/layout/hProcess9"/>
    <dgm:cxn modelId="{209D2DD8-1D30-459A-A117-0F6AF2104120}" type="presParOf" srcId="{C3F77841-0380-4B55-AF3A-6BA7456A2E4D}" destId="{EE5C2BA5-AE69-4E40-B8A9-765476C8CC0B}" srcOrd="7" destOrd="0" presId="urn:microsoft.com/office/officeart/2005/8/layout/hProcess9"/>
    <dgm:cxn modelId="{175CF764-FB6D-4E2F-8B1E-E85495F86E8F}" type="presParOf" srcId="{C3F77841-0380-4B55-AF3A-6BA7456A2E4D}" destId="{1099E859-E062-44C4-B7A6-D4D87B9371DD}" srcOrd="8" destOrd="0" presId="urn:microsoft.com/office/officeart/2005/8/layout/hProcess9"/>
    <dgm:cxn modelId="{1D9AA499-7D8C-40CE-90F6-0B2756B65F3C}" type="presParOf" srcId="{C3F77841-0380-4B55-AF3A-6BA7456A2E4D}" destId="{3BF17428-25B6-43DF-A7CE-99C308AD7AD5}" srcOrd="9" destOrd="0" presId="urn:microsoft.com/office/officeart/2005/8/layout/hProcess9"/>
    <dgm:cxn modelId="{4F2AA797-5375-46B3-8768-2425B018F1D5}" type="presParOf" srcId="{C3F77841-0380-4B55-AF3A-6BA7456A2E4D}" destId="{D23FD95B-0FCD-4712-915C-1A186B8C2705}"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71CA0D-F036-45BB-B9DE-30AC4E86D465}"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84460A01-7304-41B6-89FE-A0F642288F92}">
      <dgm:prSet/>
      <dgm:spPr/>
      <dgm:t>
        <a:bodyPr/>
        <a:lstStyle/>
        <a:p>
          <a:pPr rtl="0"/>
          <a:r>
            <a:rPr lang="hr-HR" b="1" dirty="0" smtClean="0"/>
            <a:t>Vlastita sredstva</a:t>
          </a:r>
          <a:endParaRPr lang="en-US" dirty="0"/>
        </a:p>
      </dgm:t>
    </dgm:pt>
    <dgm:pt modelId="{EDDB19F5-A4A1-429C-B006-79F65A323757}" type="parTrans" cxnId="{42C42E19-3346-49D9-9F18-E2AAED22FE91}">
      <dgm:prSet/>
      <dgm:spPr/>
      <dgm:t>
        <a:bodyPr/>
        <a:lstStyle/>
        <a:p>
          <a:endParaRPr lang="en-US"/>
        </a:p>
      </dgm:t>
    </dgm:pt>
    <dgm:pt modelId="{569974C8-8D09-4E30-9920-73B55B086DE3}" type="sibTrans" cxnId="{42C42E19-3346-49D9-9F18-E2AAED22FE91}">
      <dgm:prSet/>
      <dgm:spPr/>
      <dgm:t>
        <a:bodyPr/>
        <a:lstStyle/>
        <a:p>
          <a:endParaRPr lang="en-US"/>
        </a:p>
      </dgm:t>
    </dgm:pt>
    <dgm:pt modelId="{00329E21-8E59-464E-AA46-400652622BFD}">
      <dgm:prSet/>
      <dgm:spPr/>
      <dgm:t>
        <a:bodyPr/>
        <a:lstStyle/>
        <a:p>
          <a:pPr rtl="0"/>
          <a:r>
            <a:rPr lang="hr-HR" b="1" smtClean="0"/>
            <a:t>Proračunska sredstva</a:t>
          </a:r>
          <a:endParaRPr lang="en-US"/>
        </a:p>
      </dgm:t>
    </dgm:pt>
    <dgm:pt modelId="{D351A428-01B8-4FED-A2B5-880C810663CC}" type="parTrans" cxnId="{9B396B6B-7C8B-4CCB-8E9D-D56B5C49EF7F}">
      <dgm:prSet/>
      <dgm:spPr/>
      <dgm:t>
        <a:bodyPr/>
        <a:lstStyle/>
        <a:p>
          <a:endParaRPr lang="en-US"/>
        </a:p>
      </dgm:t>
    </dgm:pt>
    <dgm:pt modelId="{E8D35839-D9CF-4B7A-97D5-BC1DD324946A}" type="sibTrans" cxnId="{9B396B6B-7C8B-4CCB-8E9D-D56B5C49EF7F}">
      <dgm:prSet/>
      <dgm:spPr/>
      <dgm:t>
        <a:bodyPr/>
        <a:lstStyle/>
        <a:p>
          <a:endParaRPr lang="en-US"/>
        </a:p>
      </dgm:t>
    </dgm:pt>
    <dgm:pt modelId="{0CC369B7-B2D1-4C1B-95AD-710BDA07B530}">
      <dgm:prSet/>
      <dgm:spPr/>
      <dgm:t>
        <a:bodyPr/>
        <a:lstStyle/>
        <a:p>
          <a:pPr rtl="0"/>
          <a:r>
            <a:rPr lang="hr-HR" b="1" dirty="0" smtClean="0"/>
            <a:t>Sponzorska / donacije sredstva</a:t>
          </a:r>
          <a:endParaRPr lang="en-US" dirty="0"/>
        </a:p>
      </dgm:t>
    </dgm:pt>
    <dgm:pt modelId="{E9FE0C03-BDEB-4869-A295-4C8490FF2179}" type="parTrans" cxnId="{02361B02-8EDE-4C04-8823-E46933010A16}">
      <dgm:prSet/>
      <dgm:spPr/>
      <dgm:t>
        <a:bodyPr/>
        <a:lstStyle/>
        <a:p>
          <a:endParaRPr lang="en-US"/>
        </a:p>
      </dgm:t>
    </dgm:pt>
    <dgm:pt modelId="{24B255E3-C1E0-478F-951F-C6C1AECA014B}" type="sibTrans" cxnId="{02361B02-8EDE-4C04-8823-E46933010A16}">
      <dgm:prSet/>
      <dgm:spPr/>
      <dgm:t>
        <a:bodyPr/>
        <a:lstStyle/>
        <a:p>
          <a:endParaRPr lang="en-US"/>
        </a:p>
      </dgm:t>
    </dgm:pt>
    <dgm:pt modelId="{538F719E-21B6-4E4D-990F-AAC0CBB963C3}" type="pres">
      <dgm:prSet presAssocID="{F971CA0D-F036-45BB-B9DE-30AC4E86D465}" presName="compositeShape" presStyleCnt="0">
        <dgm:presLayoutVars>
          <dgm:chMax val="7"/>
          <dgm:dir/>
          <dgm:resizeHandles val="exact"/>
        </dgm:presLayoutVars>
      </dgm:prSet>
      <dgm:spPr/>
      <dgm:t>
        <a:bodyPr/>
        <a:lstStyle/>
        <a:p>
          <a:endParaRPr lang="en-US"/>
        </a:p>
      </dgm:t>
    </dgm:pt>
    <dgm:pt modelId="{B1229278-188F-4B86-8CC9-34BB02F67708}" type="pres">
      <dgm:prSet presAssocID="{84460A01-7304-41B6-89FE-A0F642288F92}" presName="circ1" presStyleLbl="vennNode1" presStyleIdx="0" presStyleCnt="3"/>
      <dgm:spPr/>
      <dgm:t>
        <a:bodyPr/>
        <a:lstStyle/>
        <a:p>
          <a:endParaRPr lang="en-US"/>
        </a:p>
      </dgm:t>
    </dgm:pt>
    <dgm:pt modelId="{C99CEDB7-A342-47A7-AEDE-56E3D2A1A320}" type="pres">
      <dgm:prSet presAssocID="{84460A01-7304-41B6-89FE-A0F642288F92}" presName="circ1Tx" presStyleLbl="revTx" presStyleIdx="0" presStyleCnt="0">
        <dgm:presLayoutVars>
          <dgm:chMax val="0"/>
          <dgm:chPref val="0"/>
          <dgm:bulletEnabled val="1"/>
        </dgm:presLayoutVars>
      </dgm:prSet>
      <dgm:spPr/>
      <dgm:t>
        <a:bodyPr/>
        <a:lstStyle/>
        <a:p>
          <a:endParaRPr lang="en-US"/>
        </a:p>
      </dgm:t>
    </dgm:pt>
    <dgm:pt modelId="{471EFE12-E7F8-413E-A0E6-7B1D77C194FE}" type="pres">
      <dgm:prSet presAssocID="{00329E21-8E59-464E-AA46-400652622BFD}" presName="circ2" presStyleLbl="vennNode1" presStyleIdx="1" presStyleCnt="3"/>
      <dgm:spPr/>
      <dgm:t>
        <a:bodyPr/>
        <a:lstStyle/>
        <a:p>
          <a:endParaRPr lang="en-US"/>
        </a:p>
      </dgm:t>
    </dgm:pt>
    <dgm:pt modelId="{34F342CC-A3AB-4F40-9781-00BEC03F9FAE}" type="pres">
      <dgm:prSet presAssocID="{00329E21-8E59-464E-AA46-400652622BFD}" presName="circ2Tx" presStyleLbl="revTx" presStyleIdx="0" presStyleCnt="0">
        <dgm:presLayoutVars>
          <dgm:chMax val="0"/>
          <dgm:chPref val="0"/>
          <dgm:bulletEnabled val="1"/>
        </dgm:presLayoutVars>
      </dgm:prSet>
      <dgm:spPr/>
      <dgm:t>
        <a:bodyPr/>
        <a:lstStyle/>
        <a:p>
          <a:endParaRPr lang="en-US"/>
        </a:p>
      </dgm:t>
    </dgm:pt>
    <dgm:pt modelId="{252A001F-FC05-411A-B6A2-72641CC02194}" type="pres">
      <dgm:prSet presAssocID="{0CC369B7-B2D1-4C1B-95AD-710BDA07B530}" presName="circ3" presStyleLbl="vennNode1" presStyleIdx="2" presStyleCnt="3"/>
      <dgm:spPr/>
      <dgm:t>
        <a:bodyPr/>
        <a:lstStyle/>
        <a:p>
          <a:endParaRPr lang="en-US"/>
        </a:p>
      </dgm:t>
    </dgm:pt>
    <dgm:pt modelId="{B26EC6FE-314C-4BAC-8719-1B05F895CC1D}" type="pres">
      <dgm:prSet presAssocID="{0CC369B7-B2D1-4C1B-95AD-710BDA07B530}" presName="circ3Tx" presStyleLbl="revTx" presStyleIdx="0" presStyleCnt="0">
        <dgm:presLayoutVars>
          <dgm:chMax val="0"/>
          <dgm:chPref val="0"/>
          <dgm:bulletEnabled val="1"/>
        </dgm:presLayoutVars>
      </dgm:prSet>
      <dgm:spPr/>
      <dgm:t>
        <a:bodyPr/>
        <a:lstStyle/>
        <a:p>
          <a:endParaRPr lang="en-US"/>
        </a:p>
      </dgm:t>
    </dgm:pt>
  </dgm:ptLst>
  <dgm:cxnLst>
    <dgm:cxn modelId="{8FB32D93-5DE4-44DC-8E09-FFE147D8B1FA}" type="presOf" srcId="{00329E21-8E59-464E-AA46-400652622BFD}" destId="{471EFE12-E7F8-413E-A0E6-7B1D77C194FE}" srcOrd="0" destOrd="0" presId="urn:microsoft.com/office/officeart/2005/8/layout/venn1"/>
    <dgm:cxn modelId="{9B396B6B-7C8B-4CCB-8E9D-D56B5C49EF7F}" srcId="{F971CA0D-F036-45BB-B9DE-30AC4E86D465}" destId="{00329E21-8E59-464E-AA46-400652622BFD}" srcOrd="1" destOrd="0" parTransId="{D351A428-01B8-4FED-A2B5-880C810663CC}" sibTransId="{E8D35839-D9CF-4B7A-97D5-BC1DD324946A}"/>
    <dgm:cxn modelId="{02361B02-8EDE-4C04-8823-E46933010A16}" srcId="{F971CA0D-F036-45BB-B9DE-30AC4E86D465}" destId="{0CC369B7-B2D1-4C1B-95AD-710BDA07B530}" srcOrd="2" destOrd="0" parTransId="{E9FE0C03-BDEB-4869-A295-4C8490FF2179}" sibTransId="{24B255E3-C1E0-478F-951F-C6C1AECA014B}"/>
    <dgm:cxn modelId="{2A186953-073D-4FA0-9B21-08CA37DED096}" type="presOf" srcId="{84460A01-7304-41B6-89FE-A0F642288F92}" destId="{B1229278-188F-4B86-8CC9-34BB02F67708}" srcOrd="0" destOrd="0" presId="urn:microsoft.com/office/officeart/2005/8/layout/venn1"/>
    <dgm:cxn modelId="{0871ADB7-C1C9-4CDD-B78D-B23262BABEB2}" type="presOf" srcId="{84460A01-7304-41B6-89FE-A0F642288F92}" destId="{C99CEDB7-A342-47A7-AEDE-56E3D2A1A320}" srcOrd="1" destOrd="0" presId="urn:microsoft.com/office/officeart/2005/8/layout/venn1"/>
    <dgm:cxn modelId="{42C42E19-3346-49D9-9F18-E2AAED22FE91}" srcId="{F971CA0D-F036-45BB-B9DE-30AC4E86D465}" destId="{84460A01-7304-41B6-89FE-A0F642288F92}" srcOrd="0" destOrd="0" parTransId="{EDDB19F5-A4A1-429C-B006-79F65A323757}" sibTransId="{569974C8-8D09-4E30-9920-73B55B086DE3}"/>
    <dgm:cxn modelId="{DAEC3F2D-58EE-49B1-8438-3A885D2578D8}" type="presOf" srcId="{00329E21-8E59-464E-AA46-400652622BFD}" destId="{34F342CC-A3AB-4F40-9781-00BEC03F9FAE}" srcOrd="1" destOrd="0" presId="urn:microsoft.com/office/officeart/2005/8/layout/venn1"/>
    <dgm:cxn modelId="{861578A4-D51F-4FFA-9FED-40C98DCF8381}" type="presOf" srcId="{0CC369B7-B2D1-4C1B-95AD-710BDA07B530}" destId="{252A001F-FC05-411A-B6A2-72641CC02194}" srcOrd="0" destOrd="0" presId="urn:microsoft.com/office/officeart/2005/8/layout/venn1"/>
    <dgm:cxn modelId="{2C8CDE8C-5F3E-4622-83C5-737E25606C35}" type="presOf" srcId="{F971CA0D-F036-45BB-B9DE-30AC4E86D465}" destId="{538F719E-21B6-4E4D-990F-AAC0CBB963C3}" srcOrd="0" destOrd="0" presId="urn:microsoft.com/office/officeart/2005/8/layout/venn1"/>
    <dgm:cxn modelId="{8AD105F4-3FEC-4651-8E3D-8302F9763229}" type="presOf" srcId="{0CC369B7-B2D1-4C1B-95AD-710BDA07B530}" destId="{B26EC6FE-314C-4BAC-8719-1B05F895CC1D}" srcOrd="1" destOrd="0" presId="urn:microsoft.com/office/officeart/2005/8/layout/venn1"/>
    <dgm:cxn modelId="{67BF7FC0-03BE-4240-813C-747ECAC7DB7F}" type="presParOf" srcId="{538F719E-21B6-4E4D-990F-AAC0CBB963C3}" destId="{B1229278-188F-4B86-8CC9-34BB02F67708}" srcOrd="0" destOrd="0" presId="urn:microsoft.com/office/officeart/2005/8/layout/venn1"/>
    <dgm:cxn modelId="{E942AC7E-5098-489B-BDA0-1C5524240199}" type="presParOf" srcId="{538F719E-21B6-4E4D-990F-AAC0CBB963C3}" destId="{C99CEDB7-A342-47A7-AEDE-56E3D2A1A320}" srcOrd="1" destOrd="0" presId="urn:microsoft.com/office/officeart/2005/8/layout/venn1"/>
    <dgm:cxn modelId="{8CCDF31D-A857-4E65-A71F-43FBD43A6F83}" type="presParOf" srcId="{538F719E-21B6-4E4D-990F-AAC0CBB963C3}" destId="{471EFE12-E7F8-413E-A0E6-7B1D77C194FE}" srcOrd="2" destOrd="0" presId="urn:microsoft.com/office/officeart/2005/8/layout/venn1"/>
    <dgm:cxn modelId="{C6B3ECCB-0CCC-494E-A005-13B6A40FA142}" type="presParOf" srcId="{538F719E-21B6-4E4D-990F-AAC0CBB963C3}" destId="{34F342CC-A3AB-4F40-9781-00BEC03F9FAE}" srcOrd="3" destOrd="0" presId="urn:microsoft.com/office/officeart/2005/8/layout/venn1"/>
    <dgm:cxn modelId="{3467B7E8-7E1B-4CBC-B8AB-481DBEF67529}" type="presParOf" srcId="{538F719E-21B6-4E4D-990F-AAC0CBB963C3}" destId="{252A001F-FC05-411A-B6A2-72641CC02194}" srcOrd="4" destOrd="0" presId="urn:microsoft.com/office/officeart/2005/8/layout/venn1"/>
    <dgm:cxn modelId="{20DF6367-FD0E-43EB-B472-086AEDC4E19C}" type="presParOf" srcId="{538F719E-21B6-4E4D-990F-AAC0CBB963C3}" destId="{B26EC6FE-314C-4BAC-8719-1B05F895CC1D}"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971CA0D-F036-45BB-B9DE-30AC4E86D465}" type="doc">
      <dgm:prSet loTypeId="urn:microsoft.com/office/officeart/2005/8/layout/hierarchy3" loCatId="relationship" qsTypeId="urn:microsoft.com/office/officeart/2005/8/quickstyle/3d1" qsCatId="3D" csTypeId="urn:microsoft.com/office/officeart/2005/8/colors/accent1_2" csCatId="accent1" phldr="1"/>
      <dgm:spPr/>
      <dgm:t>
        <a:bodyPr/>
        <a:lstStyle/>
        <a:p>
          <a:endParaRPr lang="en-US"/>
        </a:p>
      </dgm:t>
    </dgm:pt>
    <dgm:pt modelId="{00329E21-8E59-464E-AA46-400652622BFD}">
      <dgm:prSet/>
      <dgm:spPr/>
      <dgm:t>
        <a:bodyPr/>
        <a:lstStyle/>
        <a:p>
          <a:pPr rtl="0"/>
          <a:r>
            <a:rPr lang="hr-HR" b="1" dirty="0" smtClean="0"/>
            <a:t>Proračunska sredstva</a:t>
          </a:r>
          <a:endParaRPr lang="en-US" dirty="0"/>
        </a:p>
      </dgm:t>
    </dgm:pt>
    <dgm:pt modelId="{D351A428-01B8-4FED-A2B5-880C810663CC}" type="parTrans" cxnId="{9B396B6B-7C8B-4CCB-8E9D-D56B5C49EF7F}">
      <dgm:prSet/>
      <dgm:spPr/>
      <dgm:t>
        <a:bodyPr/>
        <a:lstStyle/>
        <a:p>
          <a:endParaRPr lang="en-US"/>
        </a:p>
      </dgm:t>
    </dgm:pt>
    <dgm:pt modelId="{E8D35839-D9CF-4B7A-97D5-BC1DD324946A}" type="sibTrans" cxnId="{9B396B6B-7C8B-4CCB-8E9D-D56B5C49EF7F}">
      <dgm:prSet/>
      <dgm:spPr/>
      <dgm:t>
        <a:bodyPr/>
        <a:lstStyle/>
        <a:p>
          <a:endParaRPr lang="en-US"/>
        </a:p>
      </dgm:t>
    </dgm:pt>
    <dgm:pt modelId="{0CC369B7-B2D1-4C1B-95AD-710BDA07B530}">
      <dgm:prSet/>
      <dgm:spPr/>
      <dgm:t>
        <a:bodyPr/>
        <a:lstStyle/>
        <a:p>
          <a:pPr rtl="0"/>
          <a:r>
            <a:rPr lang="hr-HR" b="1" dirty="0" smtClean="0"/>
            <a:t>Donacije</a:t>
          </a:r>
          <a:endParaRPr lang="en-US" b="1" dirty="0"/>
        </a:p>
      </dgm:t>
    </dgm:pt>
    <dgm:pt modelId="{E9FE0C03-BDEB-4869-A295-4C8490FF2179}" type="parTrans" cxnId="{02361B02-8EDE-4C04-8823-E46933010A16}">
      <dgm:prSet/>
      <dgm:spPr/>
      <dgm:t>
        <a:bodyPr/>
        <a:lstStyle/>
        <a:p>
          <a:endParaRPr lang="en-US"/>
        </a:p>
      </dgm:t>
    </dgm:pt>
    <dgm:pt modelId="{24B255E3-C1E0-478F-951F-C6C1AECA014B}" type="sibTrans" cxnId="{02361B02-8EDE-4C04-8823-E46933010A16}">
      <dgm:prSet/>
      <dgm:spPr/>
      <dgm:t>
        <a:bodyPr/>
        <a:lstStyle/>
        <a:p>
          <a:endParaRPr lang="en-US"/>
        </a:p>
      </dgm:t>
    </dgm:pt>
    <dgm:pt modelId="{A99120A5-FE0A-4AEC-82F2-8431CBC6F80D}">
      <dgm:prSet/>
      <dgm:spPr/>
      <dgm:t>
        <a:bodyPr/>
        <a:lstStyle/>
        <a:p>
          <a:pPr rtl="0"/>
          <a:r>
            <a:rPr lang="hr-HR" b="1" dirty="0" smtClean="0"/>
            <a:t>Natječaji</a:t>
          </a:r>
          <a:endParaRPr lang="en-US" b="1" dirty="0"/>
        </a:p>
      </dgm:t>
    </dgm:pt>
    <dgm:pt modelId="{123E64E4-C9E7-403A-8AE7-9836A6ADE92E}" type="parTrans" cxnId="{4701CDCE-2409-4B80-AB9B-19FE3375DB52}">
      <dgm:prSet/>
      <dgm:spPr/>
      <dgm:t>
        <a:bodyPr/>
        <a:lstStyle/>
        <a:p>
          <a:endParaRPr lang="en-US"/>
        </a:p>
      </dgm:t>
    </dgm:pt>
    <dgm:pt modelId="{1ACBFCB3-2B96-4418-8C6E-4339C4B110B7}" type="sibTrans" cxnId="{4701CDCE-2409-4B80-AB9B-19FE3375DB52}">
      <dgm:prSet/>
      <dgm:spPr/>
      <dgm:t>
        <a:bodyPr/>
        <a:lstStyle/>
        <a:p>
          <a:endParaRPr lang="en-US"/>
        </a:p>
      </dgm:t>
    </dgm:pt>
    <dgm:pt modelId="{B7642B7B-82CC-4537-9235-009CF9E7A43B}">
      <dgm:prSet/>
      <dgm:spPr/>
      <dgm:t>
        <a:bodyPr/>
        <a:lstStyle/>
        <a:p>
          <a:r>
            <a:rPr lang="hr-HR" dirty="0" smtClean="0"/>
            <a:t>Općina, grad</a:t>
          </a:r>
          <a:endParaRPr lang="en-US" dirty="0"/>
        </a:p>
      </dgm:t>
    </dgm:pt>
    <dgm:pt modelId="{6744CFDB-11CD-4A93-8B15-FFD65C733F39}" type="parTrans" cxnId="{2F6B2058-8CB5-429F-8A98-E75118BC8120}">
      <dgm:prSet/>
      <dgm:spPr/>
      <dgm:t>
        <a:bodyPr/>
        <a:lstStyle/>
        <a:p>
          <a:endParaRPr lang="en-US"/>
        </a:p>
      </dgm:t>
    </dgm:pt>
    <dgm:pt modelId="{1DB1D7BA-3630-44D7-8F91-EF2C3B8401B9}" type="sibTrans" cxnId="{2F6B2058-8CB5-429F-8A98-E75118BC8120}">
      <dgm:prSet/>
      <dgm:spPr/>
      <dgm:t>
        <a:bodyPr/>
        <a:lstStyle/>
        <a:p>
          <a:endParaRPr lang="en-US"/>
        </a:p>
      </dgm:t>
    </dgm:pt>
    <dgm:pt modelId="{FFE701AC-95E0-4724-9BF8-9192D9294FCA}">
      <dgm:prSet/>
      <dgm:spPr/>
      <dgm:t>
        <a:bodyPr/>
        <a:lstStyle/>
        <a:p>
          <a:r>
            <a:rPr lang="hr-HR" dirty="0" smtClean="0"/>
            <a:t>Sponzori</a:t>
          </a:r>
          <a:endParaRPr lang="en-US" dirty="0"/>
        </a:p>
      </dgm:t>
    </dgm:pt>
    <dgm:pt modelId="{3DC1DF15-AC2A-49BE-887E-7B1809C6C7DD}" type="parTrans" cxnId="{5BA7DE1D-57C1-4F91-B087-13248B446B83}">
      <dgm:prSet/>
      <dgm:spPr/>
      <dgm:t>
        <a:bodyPr/>
        <a:lstStyle/>
        <a:p>
          <a:endParaRPr lang="en-US"/>
        </a:p>
      </dgm:t>
    </dgm:pt>
    <dgm:pt modelId="{73D723E6-2759-4863-BBDF-E842A483F159}" type="sibTrans" cxnId="{5BA7DE1D-57C1-4F91-B087-13248B446B83}">
      <dgm:prSet/>
      <dgm:spPr/>
      <dgm:t>
        <a:bodyPr/>
        <a:lstStyle/>
        <a:p>
          <a:endParaRPr lang="en-US"/>
        </a:p>
      </dgm:t>
    </dgm:pt>
    <dgm:pt modelId="{73FF3D55-9241-4D59-BEF5-E2687CBAAA0D}">
      <dgm:prSet/>
      <dgm:spPr/>
      <dgm:t>
        <a:bodyPr/>
        <a:lstStyle/>
        <a:p>
          <a:r>
            <a:rPr lang="hr-HR" dirty="0" smtClean="0"/>
            <a:t>Županija</a:t>
          </a:r>
          <a:endParaRPr lang="en-US" dirty="0"/>
        </a:p>
      </dgm:t>
    </dgm:pt>
    <dgm:pt modelId="{BC0F693D-3841-4E4E-B01F-EE6A95A4153A}" type="parTrans" cxnId="{9B999649-DB7D-420F-8164-DA058F981611}">
      <dgm:prSet/>
      <dgm:spPr/>
      <dgm:t>
        <a:bodyPr/>
        <a:lstStyle/>
        <a:p>
          <a:endParaRPr lang="en-US"/>
        </a:p>
      </dgm:t>
    </dgm:pt>
    <dgm:pt modelId="{AF64566C-47BB-4335-9063-DE31386FF09B}" type="sibTrans" cxnId="{9B999649-DB7D-420F-8164-DA058F981611}">
      <dgm:prSet/>
      <dgm:spPr/>
      <dgm:t>
        <a:bodyPr/>
        <a:lstStyle/>
        <a:p>
          <a:endParaRPr lang="en-US"/>
        </a:p>
      </dgm:t>
    </dgm:pt>
    <dgm:pt modelId="{353F5CF7-A70A-4FBE-A7F8-F58C3364F449}">
      <dgm:prSet/>
      <dgm:spPr/>
      <dgm:t>
        <a:bodyPr/>
        <a:lstStyle/>
        <a:p>
          <a:r>
            <a:rPr lang="hr-HR" dirty="0" smtClean="0"/>
            <a:t>Ministarstva</a:t>
          </a:r>
          <a:endParaRPr lang="en-US" dirty="0"/>
        </a:p>
      </dgm:t>
    </dgm:pt>
    <dgm:pt modelId="{B23E45E6-FE18-4F81-832C-F71F3719C6B5}" type="parTrans" cxnId="{4CF61CEF-0DEE-4048-9A5C-2888574C43C6}">
      <dgm:prSet/>
      <dgm:spPr/>
      <dgm:t>
        <a:bodyPr/>
        <a:lstStyle/>
        <a:p>
          <a:endParaRPr lang="en-US"/>
        </a:p>
      </dgm:t>
    </dgm:pt>
    <dgm:pt modelId="{F45784F4-577E-442E-8040-6ABE485299C4}" type="sibTrans" cxnId="{4CF61CEF-0DEE-4048-9A5C-2888574C43C6}">
      <dgm:prSet/>
      <dgm:spPr/>
      <dgm:t>
        <a:bodyPr/>
        <a:lstStyle/>
        <a:p>
          <a:endParaRPr lang="en-US"/>
        </a:p>
      </dgm:t>
    </dgm:pt>
    <dgm:pt modelId="{F3DC5D9A-0719-4891-AF4C-87206D62FA0D}">
      <dgm:prSet/>
      <dgm:spPr/>
      <dgm:t>
        <a:bodyPr/>
        <a:lstStyle/>
        <a:p>
          <a:r>
            <a:rPr lang="hr-HR" dirty="0" smtClean="0"/>
            <a:t>donatori</a:t>
          </a:r>
          <a:endParaRPr lang="en-US" dirty="0"/>
        </a:p>
      </dgm:t>
    </dgm:pt>
    <dgm:pt modelId="{659F6A86-ABA3-4B07-ABD3-ABEDAE4D39BD}" type="parTrans" cxnId="{3AE5A028-708B-45C1-8E70-C5718EB3CBA6}">
      <dgm:prSet/>
      <dgm:spPr/>
      <dgm:t>
        <a:bodyPr/>
        <a:lstStyle/>
        <a:p>
          <a:endParaRPr lang="en-US"/>
        </a:p>
      </dgm:t>
    </dgm:pt>
    <dgm:pt modelId="{8478D59F-B51B-4B26-A5BD-2C70263FDF4C}" type="sibTrans" cxnId="{3AE5A028-708B-45C1-8E70-C5718EB3CBA6}">
      <dgm:prSet/>
      <dgm:spPr/>
      <dgm:t>
        <a:bodyPr/>
        <a:lstStyle/>
        <a:p>
          <a:endParaRPr lang="en-US"/>
        </a:p>
      </dgm:t>
    </dgm:pt>
    <dgm:pt modelId="{77550CA5-7A75-4875-A5F3-EC16E9FB78F0}">
      <dgm:prSet/>
      <dgm:spPr/>
      <dgm:t>
        <a:bodyPr/>
        <a:lstStyle/>
        <a:p>
          <a:r>
            <a:rPr lang="hr-HR" dirty="0" smtClean="0"/>
            <a:t>Članarine</a:t>
          </a:r>
          <a:endParaRPr lang="en-US" dirty="0"/>
        </a:p>
      </dgm:t>
    </dgm:pt>
    <dgm:pt modelId="{AB91CB4C-B2FA-4A83-9D4D-1BEDAB502ABC}" type="parTrans" cxnId="{104B16B1-E31F-4BFA-AE54-E31DA441B74C}">
      <dgm:prSet/>
      <dgm:spPr/>
      <dgm:t>
        <a:bodyPr/>
        <a:lstStyle/>
        <a:p>
          <a:endParaRPr lang="en-US"/>
        </a:p>
      </dgm:t>
    </dgm:pt>
    <dgm:pt modelId="{903BBCC5-AC12-458F-80D7-B570F6CCE618}" type="sibTrans" cxnId="{104B16B1-E31F-4BFA-AE54-E31DA441B74C}">
      <dgm:prSet/>
      <dgm:spPr/>
      <dgm:t>
        <a:bodyPr/>
        <a:lstStyle/>
        <a:p>
          <a:endParaRPr lang="en-US"/>
        </a:p>
      </dgm:t>
    </dgm:pt>
    <dgm:pt modelId="{401AC237-ED8A-4531-92E0-275F3203BEAD}">
      <dgm:prSet/>
      <dgm:spPr/>
      <dgm:t>
        <a:bodyPr/>
        <a:lstStyle/>
        <a:p>
          <a:r>
            <a:rPr lang="hr-HR" dirty="0" smtClean="0"/>
            <a:t>Prodaja? / usluga?</a:t>
          </a:r>
          <a:endParaRPr lang="en-US" dirty="0"/>
        </a:p>
      </dgm:t>
    </dgm:pt>
    <dgm:pt modelId="{5B8B7906-4455-4113-B962-B03C245DC9AC}" type="parTrans" cxnId="{45E2E491-3862-43EA-966E-7BE81E8442F3}">
      <dgm:prSet/>
      <dgm:spPr/>
      <dgm:t>
        <a:bodyPr/>
        <a:lstStyle/>
        <a:p>
          <a:endParaRPr lang="en-US"/>
        </a:p>
      </dgm:t>
    </dgm:pt>
    <dgm:pt modelId="{B9E4CE39-9164-451B-AB1E-9204B6FDC49B}" type="sibTrans" cxnId="{45E2E491-3862-43EA-966E-7BE81E8442F3}">
      <dgm:prSet/>
      <dgm:spPr/>
      <dgm:t>
        <a:bodyPr/>
        <a:lstStyle/>
        <a:p>
          <a:endParaRPr lang="en-US"/>
        </a:p>
      </dgm:t>
    </dgm:pt>
    <dgm:pt modelId="{7AE0BD3C-01C0-4443-93F2-45DD162642C7}">
      <dgm:prSet/>
      <dgm:spPr/>
      <dgm:t>
        <a:bodyPr/>
        <a:lstStyle/>
        <a:p>
          <a:pPr rtl="0"/>
          <a:r>
            <a:rPr lang="hr-HR" b="1" dirty="0" smtClean="0"/>
            <a:t>Vlastita sredstva</a:t>
          </a:r>
          <a:endParaRPr lang="en-US" b="1" dirty="0"/>
        </a:p>
      </dgm:t>
    </dgm:pt>
    <dgm:pt modelId="{FEDD1E92-8FEB-46AF-842A-30ACE8098F5B}" type="parTrans" cxnId="{A5FBD4EA-17F0-4112-B9D6-0B4113D5A1C8}">
      <dgm:prSet/>
      <dgm:spPr/>
      <dgm:t>
        <a:bodyPr/>
        <a:lstStyle/>
        <a:p>
          <a:endParaRPr lang="en-US"/>
        </a:p>
      </dgm:t>
    </dgm:pt>
    <dgm:pt modelId="{16F23B0D-A4C3-4882-BAA0-040A6906D1D8}" type="sibTrans" cxnId="{A5FBD4EA-17F0-4112-B9D6-0B4113D5A1C8}">
      <dgm:prSet/>
      <dgm:spPr/>
      <dgm:t>
        <a:bodyPr/>
        <a:lstStyle/>
        <a:p>
          <a:endParaRPr lang="en-US"/>
        </a:p>
      </dgm:t>
    </dgm:pt>
    <dgm:pt modelId="{CFD05614-C13F-49FB-94D6-3C95010071A8}">
      <dgm:prSet/>
      <dgm:spPr/>
      <dgm:t>
        <a:bodyPr/>
        <a:lstStyle/>
        <a:p>
          <a:r>
            <a:rPr lang="hr-HR" dirty="0" smtClean="0"/>
            <a:t>Lokalni</a:t>
          </a:r>
          <a:endParaRPr lang="en-US" dirty="0"/>
        </a:p>
      </dgm:t>
    </dgm:pt>
    <dgm:pt modelId="{5F5150B4-A146-4766-97EE-38A664FEF130}" type="parTrans" cxnId="{3615416F-3918-420C-8C33-A4557223CE75}">
      <dgm:prSet/>
      <dgm:spPr/>
      <dgm:t>
        <a:bodyPr/>
        <a:lstStyle/>
        <a:p>
          <a:endParaRPr lang="en-US"/>
        </a:p>
      </dgm:t>
    </dgm:pt>
    <dgm:pt modelId="{3819E47C-0FB0-405D-95EB-17098DB9EBD3}" type="sibTrans" cxnId="{3615416F-3918-420C-8C33-A4557223CE75}">
      <dgm:prSet/>
      <dgm:spPr/>
      <dgm:t>
        <a:bodyPr/>
        <a:lstStyle/>
        <a:p>
          <a:endParaRPr lang="en-US"/>
        </a:p>
      </dgm:t>
    </dgm:pt>
    <dgm:pt modelId="{59E58FB8-233D-4290-82A2-6C1724ECAE6D}">
      <dgm:prSet/>
      <dgm:spPr/>
      <dgm:t>
        <a:bodyPr/>
        <a:lstStyle/>
        <a:p>
          <a:r>
            <a:rPr lang="hr-HR" dirty="0" smtClean="0"/>
            <a:t>Nacionalni</a:t>
          </a:r>
          <a:endParaRPr lang="en-US" dirty="0"/>
        </a:p>
      </dgm:t>
    </dgm:pt>
    <dgm:pt modelId="{F329525E-66DC-42BF-BF51-02F72BE9554B}" type="parTrans" cxnId="{3E46805F-C556-49B4-8C05-796A14D11834}">
      <dgm:prSet/>
      <dgm:spPr/>
      <dgm:t>
        <a:bodyPr/>
        <a:lstStyle/>
        <a:p>
          <a:endParaRPr lang="en-US"/>
        </a:p>
      </dgm:t>
    </dgm:pt>
    <dgm:pt modelId="{96EB2B22-A67B-4FB8-9364-1E0AD90DD002}" type="sibTrans" cxnId="{3E46805F-C556-49B4-8C05-796A14D11834}">
      <dgm:prSet/>
      <dgm:spPr/>
      <dgm:t>
        <a:bodyPr/>
        <a:lstStyle/>
        <a:p>
          <a:endParaRPr lang="en-US"/>
        </a:p>
      </dgm:t>
    </dgm:pt>
    <dgm:pt modelId="{55D4E17B-7F7E-418C-88D2-6A2C764476ED}">
      <dgm:prSet/>
      <dgm:spPr>
        <a:noFill/>
      </dgm:spPr>
      <dgm:t>
        <a:bodyPr/>
        <a:lstStyle/>
        <a:p>
          <a:r>
            <a:rPr lang="hr-HR" dirty="0" smtClean="0"/>
            <a:t>EU fondovi</a:t>
          </a:r>
          <a:endParaRPr lang="en-US" dirty="0"/>
        </a:p>
      </dgm:t>
    </dgm:pt>
    <dgm:pt modelId="{38E4F5DE-5F56-4DCC-A988-C3701888DA6A}" type="parTrans" cxnId="{D82726EA-8428-42BF-8316-0B5F3EDA7A41}">
      <dgm:prSet/>
      <dgm:spPr/>
      <dgm:t>
        <a:bodyPr/>
        <a:lstStyle/>
        <a:p>
          <a:endParaRPr lang="en-US"/>
        </a:p>
      </dgm:t>
    </dgm:pt>
    <dgm:pt modelId="{8398D6D7-ECE9-4F71-86B0-35F0A4824D88}" type="sibTrans" cxnId="{D82726EA-8428-42BF-8316-0B5F3EDA7A41}">
      <dgm:prSet/>
      <dgm:spPr/>
      <dgm:t>
        <a:bodyPr/>
        <a:lstStyle/>
        <a:p>
          <a:endParaRPr lang="en-US"/>
        </a:p>
      </dgm:t>
    </dgm:pt>
    <dgm:pt modelId="{93BA89E8-0840-4CF5-8392-2946C8EEB633}">
      <dgm:prSet/>
      <dgm:spPr/>
      <dgm:t>
        <a:bodyPr/>
        <a:lstStyle/>
        <a:p>
          <a:r>
            <a:rPr lang="hr-HR" dirty="0" smtClean="0"/>
            <a:t>…</a:t>
          </a:r>
          <a:endParaRPr lang="en-US" dirty="0"/>
        </a:p>
      </dgm:t>
    </dgm:pt>
    <dgm:pt modelId="{EBFE1768-FA1E-4DC5-843D-BC0FC0E17F5A}" type="parTrans" cxnId="{58BED582-713B-4E33-8CDF-4EDBF6C7E520}">
      <dgm:prSet/>
      <dgm:spPr/>
      <dgm:t>
        <a:bodyPr/>
        <a:lstStyle/>
        <a:p>
          <a:endParaRPr lang="en-US"/>
        </a:p>
      </dgm:t>
    </dgm:pt>
    <dgm:pt modelId="{89827E96-1DB6-46FD-8043-8B24DF2289F8}" type="sibTrans" cxnId="{58BED582-713B-4E33-8CDF-4EDBF6C7E520}">
      <dgm:prSet/>
      <dgm:spPr/>
      <dgm:t>
        <a:bodyPr/>
        <a:lstStyle/>
        <a:p>
          <a:endParaRPr lang="en-US"/>
        </a:p>
      </dgm:t>
    </dgm:pt>
    <dgm:pt modelId="{DB323E25-96AA-4E59-967F-47DC20C6DF96}">
      <dgm:prSet/>
      <dgm:spPr/>
      <dgm:t>
        <a:bodyPr/>
        <a:lstStyle/>
        <a:p>
          <a:r>
            <a:rPr lang="hr-HR" dirty="0" smtClean="0"/>
            <a:t>…</a:t>
          </a:r>
          <a:endParaRPr lang="en-US" dirty="0"/>
        </a:p>
      </dgm:t>
    </dgm:pt>
    <dgm:pt modelId="{C8AF1622-4B01-4488-B31C-0898291E89DF}" type="parTrans" cxnId="{E3162B08-BCFC-49B6-AB4F-A8870AD547C5}">
      <dgm:prSet/>
      <dgm:spPr/>
      <dgm:t>
        <a:bodyPr/>
        <a:lstStyle/>
        <a:p>
          <a:endParaRPr lang="en-US"/>
        </a:p>
      </dgm:t>
    </dgm:pt>
    <dgm:pt modelId="{09C4E8C3-1AFB-41F3-A158-F5A6C24833BA}" type="sibTrans" cxnId="{E3162B08-BCFC-49B6-AB4F-A8870AD547C5}">
      <dgm:prSet/>
      <dgm:spPr/>
      <dgm:t>
        <a:bodyPr/>
        <a:lstStyle/>
        <a:p>
          <a:endParaRPr lang="en-US"/>
        </a:p>
      </dgm:t>
    </dgm:pt>
    <dgm:pt modelId="{98D3B222-E93D-42CE-A74E-6003E95F8EA1}" type="pres">
      <dgm:prSet presAssocID="{F971CA0D-F036-45BB-B9DE-30AC4E86D465}" presName="diagram" presStyleCnt="0">
        <dgm:presLayoutVars>
          <dgm:chPref val="1"/>
          <dgm:dir/>
          <dgm:animOne val="branch"/>
          <dgm:animLvl val="lvl"/>
          <dgm:resizeHandles/>
        </dgm:presLayoutVars>
      </dgm:prSet>
      <dgm:spPr/>
      <dgm:t>
        <a:bodyPr/>
        <a:lstStyle/>
        <a:p>
          <a:endParaRPr lang="en-US"/>
        </a:p>
      </dgm:t>
    </dgm:pt>
    <dgm:pt modelId="{65E6C60B-5F46-4D9E-AE83-9219C1B72717}" type="pres">
      <dgm:prSet presAssocID="{00329E21-8E59-464E-AA46-400652622BFD}" presName="root" presStyleCnt="0"/>
      <dgm:spPr/>
    </dgm:pt>
    <dgm:pt modelId="{2288ACDB-1368-471E-945E-EA20C5A28E1E}" type="pres">
      <dgm:prSet presAssocID="{00329E21-8E59-464E-AA46-400652622BFD}" presName="rootComposite" presStyleCnt="0"/>
      <dgm:spPr/>
    </dgm:pt>
    <dgm:pt modelId="{74DFEE20-F9D5-45D9-AAFD-42D464714336}" type="pres">
      <dgm:prSet presAssocID="{00329E21-8E59-464E-AA46-400652622BFD}" presName="rootText" presStyleLbl="node1" presStyleIdx="0" presStyleCnt="4"/>
      <dgm:spPr/>
      <dgm:t>
        <a:bodyPr/>
        <a:lstStyle/>
        <a:p>
          <a:endParaRPr lang="en-US"/>
        </a:p>
      </dgm:t>
    </dgm:pt>
    <dgm:pt modelId="{802617AC-2B57-4C7E-AF94-05A1692DFCAE}" type="pres">
      <dgm:prSet presAssocID="{00329E21-8E59-464E-AA46-400652622BFD}" presName="rootConnector" presStyleLbl="node1" presStyleIdx="0" presStyleCnt="4"/>
      <dgm:spPr/>
      <dgm:t>
        <a:bodyPr/>
        <a:lstStyle/>
        <a:p>
          <a:endParaRPr lang="en-US"/>
        </a:p>
      </dgm:t>
    </dgm:pt>
    <dgm:pt modelId="{99B1C9AC-4540-4C8F-82FC-F791D18FB1FE}" type="pres">
      <dgm:prSet presAssocID="{00329E21-8E59-464E-AA46-400652622BFD}" presName="childShape" presStyleCnt="0"/>
      <dgm:spPr/>
    </dgm:pt>
    <dgm:pt modelId="{2F0BA876-2D41-4DD7-A453-BAE9F6A0DD5C}" type="pres">
      <dgm:prSet presAssocID="{6744CFDB-11CD-4A93-8B15-FFD65C733F39}" presName="Name13" presStyleLbl="parChTrans1D2" presStyleIdx="0" presStyleCnt="12"/>
      <dgm:spPr/>
      <dgm:t>
        <a:bodyPr/>
        <a:lstStyle/>
        <a:p>
          <a:endParaRPr lang="en-US"/>
        </a:p>
      </dgm:t>
    </dgm:pt>
    <dgm:pt modelId="{D6D65085-EA5D-49DE-8F4F-86030C789D4F}" type="pres">
      <dgm:prSet presAssocID="{B7642B7B-82CC-4537-9235-009CF9E7A43B}" presName="childText" presStyleLbl="bgAcc1" presStyleIdx="0" presStyleCnt="12">
        <dgm:presLayoutVars>
          <dgm:bulletEnabled val="1"/>
        </dgm:presLayoutVars>
      </dgm:prSet>
      <dgm:spPr/>
      <dgm:t>
        <a:bodyPr/>
        <a:lstStyle/>
        <a:p>
          <a:endParaRPr lang="en-US"/>
        </a:p>
      </dgm:t>
    </dgm:pt>
    <dgm:pt modelId="{6A4C70BB-1DAF-4BA4-AF63-59F8CE7897F8}" type="pres">
      <dgm:prSet presAssocID="{BC0F693D-3841-4E4E-B01F-EE6A95A4153A}" presName="Name13" presStyleLbl="parChTrans1D2" presStyleIdx="1" presStyleCnt="12"/>
      <dgm:spPr/>
      <dgm:t>
        <a:bodyPr/>
        <a:lstStyle/>
        <a:p>
          <a:endParaRPr lang="en-US"/>
        </a:p>
      </dgm:t>
    </dgm:pt>
    <dgm:pt modelId="{AF48F3F1-5AC1-4516-9D95-481299456D1E}" type="pres">
      <dgm:prSet presAssocID="{73FF3D55-9241-4D59-BEF5-E2687CBAAA0D}" presName="childText" presStyleLbl="bgAcc1" presStyleIdx="1" presStyleCnt="12">
        <dgm:presLayoutVars>
          <dgm:bulletEnabled val="1"/>
        </dgm:presLayoutVars>
      </dgm:prSet>
      <dgm:spPr/>
      <dgm:t>
        <a:bodyPr/>
        <a:lstStyle/>
        <a:p>
          <a:endParaRPr lang="en-US"/>
        </a:p>
      </dgm:t>
    </dgm:pt>
    <dgm:pt modelId="{1683F686-A5A7-4789-8598-6DDCC57D32FF}" type="pres">
      <dgm:prSet presAssocID="{B23E45E6-FE18-4F81-832C-F71F3719C6B5}" presName="Name13" presStyleLbl="parChTrans1D2" presStyleIdx="2" presStyleCnt="12"/>
      <dgm:spPr/>
      <dgm:t>
        <a:bodyPr/>
        <a:lstStyle/>
        <a:p>
          <a:endParaRPr lang="en-US"/>
        </a:p>
      </dgm:t>
    </dgm:pt>
    <dgm:pt modelId="{2CAE5D2C-FE11-4C75-B33C-9536A499EEDA}" type="pres">
      <dgm:prSet presAssocID="{353F5CF7-A70A-4FBE-A7F8-F58C3364F449}" presName="childText" presStyleLbl="bgAcc1" presStyleIdx="2" presStyleCnt="12">
        <dgm:presLayoutVars>
          <dgm:bulletEnabled val="1"/>
        </dgm:presLayoutVars>
      </dgm:prSet>
      <dgm:spPr/>
      <dgm:t>
        <a:bodyPr/>
        <a:lstStyle/>
        <a:p>
          <a:endParaRPr lang="en-US"/>
        </a:p>
      </dgm:t>
    </dgm:pt>
    <dgm:pt modelId="{9517BB12-7215-439D-99F4-C81E150D645D}" type="pres">
      <dgm:prSet presAssocID="{0CC369B7-B2D1-4C1B-95AD-710BDA07B530}" presName="root" presStyleCnt="0"/>
      <dgm:spPr/>
    </dgm:pt>
    <dgm:pt modelId="{81924086-4B69-41C2-83F8-86360DB8DE8D}" type="pres">
      <dgm:prSet presAssocID="{0CC369B7-B2D1-4C1B-95AD-710BDA07B530}" presName="rootComposite" presStyleCnt="0"/>
      <dgm:spPr/>
    </dgm:pt>
    <dgm:pt modelId="{D0B3A8B5-4AF3-42D2-9265-755E22252849}" type="pres">
      <dgm:prSet presAssocID="{0CC369B7-B2D1-4C1B-95AD-710BDA07B530}" presName="rootText" presStyleLbl="node1" presStyleIdx="1" presStyleCnt="4"/>
      <dgm:spPr/>
      <dgm:t>
        <a:bodyPr/>
        <a:lstStyle/>
        <a:p>
          <a:endParaRPr lang="en-US"/>
        </a:p>
      </dgm:t>
    </dgm:pt>
    <dgm:pt modelId="{0C7D9F73-A870-4499-AC9E-98C89B75066F}" type="pres">
      <dgm:prSet presAssocID="{0CC369B7-B2D1-4C1B-95AD-710BDA07B530}" presName="rootConnector" presStyleLbl="node1" presStyleIdx="1" presStyleCnt="4"/>
      <dgm:spPr/>
      <dgm:t>
        <a:bodyPr/>
        <a:lstStyle/>
        <a:p>
          <a:endParaRPr lang="en-US"/>
        </a:p>
      </dgm:t>
    </dgm:pt>
    <dgm:pt modelId="{351A8F4F-B6BA-4F20-BFEF-C63BD3ED0DB2}" type="pres">
      <dgm:prSet presAssocID="{0CC369B7-B2D1-4C1B-95AD-710BDA07B530}" presName="childShape" presStyleCnt="0"/>
      <dgm:spPr/>
    </dgm:pt>
    <dgm:pt modelId="{46D4E61D-478F-4E0B-95EB-069B8379835E}" type="pres">
      <dgm:prSet presAssocID="{3DC1DF15-AC2A-49BE-887E-7B1809C6C7DD}" presName="Name13" presStyleLbl="parChTrans1D2" presStyleIdx="3" presStyleCnt="12"/>
      <dgm:spPr/>
      <dgm:t>
        <a:bodyPr/>
        <a:lstStyle/>
        <a:p>
          <a:endParaRPr lang="en-US"/>
        </a:p>
      </dgm:t>
    </dgm:pt>
    <dgm:pt modelId="{9A39467B-42FB-4DFD-A768-0E19A34D619F}" type="pres">
      <dgm:prSet presAssocID="{FFE701AC-95E0-4724-9BF8-9192D9294FCA}" presName="childText" presStyleLbl="bgAcc1" presStyleIdx="3" presStyleCnt="12">
        <dgm:presLayoutVars>
          <dgm:bulletEnabled val="1"/>
        </dgm:presLayoutVars>
      </dgm:prSet>
      <dgm:spPr/>
      <dgm:t>
        <a:bodyPr/>
        <a:lstStyle/>
        <a:p>
          <a:endParaRPr lang="en-US"/>
        </a:p>
      </dgm:t>
    </dgm:pt>
    <dgm:pt modelId="{502B6DAA-1F42-4949-BB4C-B596138AB160}" type="pres">
      <dgm:prSet presAssocID="{659F6A86-ABA3-4B07-ABD3-ABEDAE4D39BD}" presName="Name13" presStyleLbl="parChTrans1D2" presStyleIdx="4" presStyleCnt="12"/>
      <dgm:spPr/>
      <dgm:t>
        <a:bodyPr/>
        <a:lstStyle/>
        <a:p>
          <a:endParaRPr lang="en-US"/>
        </a:p>
      </dgm:t>
    </dgm:pt>
    <dgm:pt modelId="{EF615B11-1050-41EE-932F-5A21A04E5FBF}" type="pres">
      <dgm:prSet presAssocID="{F3DC5D9A-0719-4891-AF4C-87206D62FA0D}" presName="childText" presStyleLbl="bgAcc1" presStyleIdx="4" presStyleCnt="12">
        <dgm:presLayoutVars>
          <dgm:bulletEnabled val="1"/>
        </dgm:presLayoutVars>
      </dgm:prSet>
      <dgm:spPr/>
      <dgm:t>
        <a:bodyPr/>
        <a:lstStyle/>
        <a:p>
          <a:endParaRPr lang="en-US"/>
        </a:p>
      </dgm:t>
    </dgm:pt>
    <dgm:pt modelId="{BCE4FD34-621C-475D-AEC3-E91C682FEDE4}" type="pres">
      <dgm:prSet presAssocID="{EBFE1768-FA1E-4DC5-843D-BC0FC0E17F5A}" presName="Name13" presStyleLbl="parChTrans1D2" presStyleIdx="5" presStyleCnt="12"/>
      <dgm:spPr/>
      <dgm:t>
        <a:bodyPr/>
        <a:lstStyle/>
        <a:p>
          <a:endParaRPr lang="en-US"/>
        </a:p>
      </dgm:t>
    </dgm:pt>
    <dgm:pt modelId="{BF75D939-6F50-4643-B38A-023F0E053CEB}" type="pres">
      <dgm:prSet presAssocID="{93BA89E8-0840-4CF5-8392-2946C8EEB633}" presName="childText" presStyleLbl="bgAcc1" presStyleIdx="5" presStyleCnt="12">
        <dgm:presLayoutVars>
          <dgm:bulletEnabled val="1"/>
        </dgm:presLayoutVars>
      </dgm:prSet>
      <dgm:spPr/>
      <dgm:t>
        <a:bodyPr/>
        <a:lstStyle/>
        <a:p>
          <a:endParaRPr lang="en-US"/>
        </a:p>
      </dgm:t>
    </dgm:pt>
    <dgm:pt modelId="{559B4DB2-DF57-47BE-A29C-314940AD32EC}" type="pres">
      <dgm:prSet presAssocID="{A99120A5-FE0A-4AEC-82F2-8431CBC6F80D}" presName="root" presStyleCnt="0"/>
      <dgm:spPr/>
    </dgm:pt>
    <dgm:pt modelId="{E797C77C-2DF6-4E06-BFA7-141E73D2EB35}" type="pres">
      <dgm:prSet presAssocID="{A99120A5-FE0A-4AEC-82F2-8431CBC6F80D}" presName="rootComposite" presStyleCnt="0"/>
      <dgm:spPr/>
    </dgm:pt>
    <dgm:pt modelId="{17611FD9-E340-46A9-8447-CB63B09A69C8}" type="pres">
      <dgm:prSet presAssocID="{A99120A5-FE0A-4AEC-82F2-8431CBC6F80D}" presName="rootText" presStyleLbl="node1" presStyleIdx="2" presStyleCnt="4"/>
      <dgm:spPr/>
      <dgm:t>
        <a:bodyPr/>
        <a:lstStyle/>
        <a:p>
          <a:endParaRPr lang="en-US"/>
        </a:p>
      </dgm:t>
    </dgm:pt>
    <dgm:pt modelId="{DB02F5EF-3BC6-453E-A9A2-1AE5C357B5C7}" type="pres">
      <dgm:prSet presAssocID="{A99120A5-FE0A-4AEC-82F2-8431CBC6F80D}" presName="rootConnector" presStyleLbl="node1" presStyleIdx="2" presStyleCnt="4"/>
      <dgm:spPr/>
      <dgm:t>
        <a:bodyPr/>
        <a:lstStyle/>
        <a:p>
          <a:endParaRPr lang="en-US"/>
        </a:p>
      </dgm:t>
    </dgm:pt>
    <dgm:pt modelId="{AB95CA46-7DCE-4E05-8309-87B2A5B51917}" type="pres">
      <dgm:prSet presAssocID="{A99120A5-FE0A-4AEC-82F2-8431CBC6F80D}" presName="childShape" presStyleCnt="0"/>
      <dgm:spPr/>
    </dgm:pt>
    <dgm:pt modelId="{6F3C7F6F-39CB-4799-9AA0-99AC74E5B327}" type="pres">
      <dgm:prSet presAssocID="{5F5150B4-A146-4766-97EE-38A664FEF130}" presName="Name13" presStyleLbl="parChTrans1D2" presStyleIdx="6" presStyleCnt="12"/>
      <dgm:spPr/>
      <dgm:t>
        <a:bodyPr/>
        <a:lstStyle/>
        <a:p>
          <a:endParaRPr lang="en-US"/>
        </a:p>
      </dgm:t>
    </dgm:pt>
    <dgm:pt modelId="{0D3C60A0-EBB7-4B4F-BE7B-2F3040D7BBA1}" type="pres">
      <dgm:prSet presAssocID="{CFD05614-C13F-49FB-94D6-3C95010071A8}" presName="childText" presStyleLbl="bgAcc1" presStyleIdx="6" presStyleCnt="12">
        <dgm:presLayoutVars>
          <dgm:bulletEnabled val="1"/>
        </dgm:presLayoutVars>
      </dgm:prSet>
      <dgm:spPr/>
      <dgm:t>
        <a:bodyPr/>
        <a:lstStyle/>
        <a:p>
          <a:endParaRPr lang="en-US"/>
        </a:p>
      </dgm:t>
    </dgm:pt>
    <dgm:pt modelId="{954B7FF6-4BD0-4111-B3EE-FC3DBCBD6197}" type="pres">
      <dgm:prSet presAssocID="{F329525E-66DC-42BF-BF51-02F72BE9554B}" presName="Name13" presStyleLbl="parChTrans1D2" presStyleIdx="7" presStyleCnt="12"/>
      <dgm:spPr/>
      <dgm:t>
        <a:bodyPr/>
        <a:lstStyle/>
        <a:p>
          <a:endParaRPr lang="en-US"/>
        </a:p>
      </dgm:t>
    </dgm:pt>
    <dgm:pt modelId="{607BD9C9-B043-4D85-AB32-43BA26C706FB}" type="pres">
      <dgm:prSet presAssocID="{59E58FB8-233D-4290-82A2-6C1724ECAE6D}" presName="childText" presStyleLbl="bgAcc1" presStyleIdx="7" presStyleCnt="12">
        <dgm:presLayoutVars>
          <dgm:bulletEnabled val="1"/>
        </dgm:presLayoutVars>
      </dgm:prSet>
      <dgm:spPr/>
      <dgm:t>
        <a:bodyPr/>
        <a:lstStyle/>
        <a:p>
          <a:endParaRPr lang="en-US"/>
        </a:p>
      </dgm:t>
    </dgm:pt>
    <dgm:pt modelId="{67D1D6AD-8643-40B4-9DC6-0A235198816C}" type="pres">
      <dgm:prSet presAssocID="{38E4F5DE-5F56-4DCC-A988-C3701888DA6A}" presName="Name13" presStyleLbl="parChTrans1D2" presStyleIdx="8" presStyleCnt="12"/>
      <dgm:spPr/>
      <dgm:t>
        <a:bodyPr/>
        <a:lstStyle/>
        <a:p>
          <a:endParaRPr lang="en-US"/>
        </a:p>
      </dgm:t>
    </dgm:pt>
    <dgm:pt modelId="{B1F5A633-E43E-4A20-948A-F6CB0BD36637}" type="pres">
      <dgm:prSet presAssocID="{55D4E17B-7F7E-418C-88D2-6A2C764476ED}" presName="childText" presStyleLbl="bgAcc1" presStyleIdx="8" presStyleCnt="12">
        <dgm:presLayoutVars>
          <dgm:bulletEnabled val="1"/>
        </dgm:presLayoutVars>
      </dgm:prSet>
      <dgm:spPr/>
      <dgm:t>
        <a:bodyPr/>
        <a:lstStyle/>
        <a:p>
          <a:endParaRPr lang="en-US"/>
        </a:p>
      </dgm:t>
    </dgm:pt>
    <dgm:pt modelId="{8EE9C8C0-8A59-4642-88BE-C2F77F9828BF}" type="pres">
      <dgm:prSet presAssocID="{7AE0BD3C-01C0-4443-93F2-45DD162642C7}" presName="root" presStyleCnt="0"/>
      <dgm:spPr/>
    </dgm:pt>
    <dgm:pt modelId="{889D2E9E-7FC8-47D1-A282-E6055D5461EC}" type="pres">
      <dgm:prSet presAssocID="{7AE0BD3C-01C0-4443-93F2-45DD162642C7}" presName="rootComposite" presStyleCnt="0"/>
      <dgm:spPr/>
    </dgm:pt>
    <dgm:pt modelId="{3412B11E-A7BF-4DCF-B60B-A52D4CFE3FD1}" type="pres">
      <dgm:prSet presAssocID="{7AE0BD3C-01C0-4443-93F2-45DD162642C7}" presName="rootText" presStyleLbl="node1" presStyleIdx="3" presStyleCnt="4"/>
      <dgm:spPr/>
      <dgm:t>
        <a:bodyPr/>
        <a:lstStyle/>
        <a:p>
          <a:endParaRPr lang="en-US"/>
        </a:p>
      </dgm:t>
    </dgm:pt>
    <dgm:pt modelId="{D1EA6B03-6456-45CB-BD03-8B3C3CE610A1}" type="pres">
      <dgm:prSet presAssocID="{7AE0BD3C-01C0-4443-93F2-45DD162642C7}" presName="rootConnector" presStyleLbl="node1" presStyleIdx="3" presStyleCnt="4"/>
      <dgm:spPr/>
      <dgm:t>
        <a:bodyPr/>
        <a:lstStyle/>
        <a:p>
          <a:endParaRPr lang="en-US"/>
        </a:p>
      </dgm:t>
    </dgm:pt>
    <dgm:pt modelId="{516FFE13-1BC8-4701-B986-A97B1409B351}" type="pres">
      <dgm:prSet presAssocID="{7AE0BD3C-01C0-4443-93F2-45DD162642C7}" presName="childShape" presStyleCnt="0"/>
      <dgm:spPr/>
    </dgm:pt>
    <dgm:pt modelId="{52AB9D39-3899-42BE-A139-F27CEB8FBF19}" type="pres">
      <dgm:prSet presAssocID="{AB91CB4C-B2FA-4A83-9D4D-1BEDAB502ABC}" presName="Name13" presStyleLbl="parChTrans1D2" presStyleIdx="9" presStyleCnt="12"/>
      <dgm:spPr/>
      <dgm:t>
        <a:bodyPr/>
        <a:lstStyle/>
        <a:p>
          <a:endParaRPr lang="en-US"/>
        </a:p>
      </dgm:t>
    </dgm:pt>
    <dgm:pt modelId="{CA1CF28C-AEA4-48D8-A607-163D386E49B3}" type="pres">
      <dgm:prSet presAssocID="{77550CA5-7A75-4875-A5F3-EC16E9FB78F0}" presName="childText" presStyleLbl="bgAcc1" presStyleIdx="9" presStyleCnt="12">
        <dgm:presLayoutVars>
          <dgm:bulletEnabled val="1"/>
        </dgm:presLayoutVars>
      </dgm:prSet>
      <dgm:spPr/>
      <dgm:t>
        <a:bodyPr/>
        <a:lstStyle/>
        <a:p>
          <a:endParaRPr lang="en-US"/>
        </a:p>
      </dgm:t>
    </dgm:pt>
    <dgm:pt modelId="{62CFA0FC-002E-4B2F-B5C4-A116654D510D}" type="pres">
      <dgm:prSet presAssocID="{5B8B7906-4455-4113-B962-B03C245DC9AC}" presName="Name13" presStyleLbl="parChTrans1D2" presStyleIdx="10" presStyleCnt="12"/>
      <dgm:spPr/>
      <dgm:t>
        <a:bodyPr/>
        <a:lstStyle/>
        <a:p>
          <a:endParaRPr lang="en-US"/>
        </a:p>
      </dgm:t>
    </dgm:pt>
    <dgm:pt modelId="{38CFB779-8582-481A-9F47-DC4BF8C980B1}" type="pres">
      <dgm:prSet presAssocID="{401AC237-ED8A-4531-92E0-275F3203BEAD}" presName="childText" presStyleLbl="bgAcc1" presStyleIdx="10" presStyleCnt="12">
        <dgm:presLayoutVars>
          <dgm:bulletEnabled val="1"/>
        </dgm:presLayoutVars>
      </dgm:prSet>
      <dgm:spPr/>
      <dgm:t>
        <a:bodyPr/>
        <a:lstStyle/>
        <a:p>
          <a:endParaRPr lang="en-US"/>
        </a:p>
      </dgm:t>
    </dgm:pt>
    <dgm:pt modelId="{8E4ABA85-47E3-4BAA-ABB2-B317F3555768}" type="pres">
      <dgm:prSet presAssocID="{C8AF1622-4B01-4488-B31C-0898291E89DF}" presName="Name13" presStyleLbl="parChTrans1D2" presStyleIdx="11" presStyleCnt="12"/>
      <dgm:spPr/>
      <dgm:t>
        <a:bodyPr/>
        <a:lstStyle/>
        <a:p>
          <a:endParaRPr lang="en-US"/>
        </a:p>
      </dgm:t>
    </dgm:pt>
    <dgm:pt modelId="{64827399-0D1F-46A6-90D1-79B825F9929A}" type="pres">
      <dgm:prSet presAssocID="{DB323E25-96AA-4E59-967F-47DC20C6DF96}" presName="childText" presStyleLbl="bgAcc1" presStyleIdx="11" presStyleCnt="12">
        <dgm:presLayoutVars>
          <dgm:bulletEnabled val="1"/>
        </dgm:presLayoutVars>
      </dgm:prSet>
      <dgm:spPr/>
      <dgm:t>
        <a:bodyPr/>
        <a:lstStyle/>
        <a:p>
          <a:endParaRPr lang="en-US"/>
        </a:p>
      </dgm:t>
    </dgm:pt>
  </dgm:ptLst>
  <dgm:cxnLst>
    <dgm:cxn modelId="{4CF61CEF-0DEE-4048-9A5C-2888574C43C6}" srcId="{00329E21-8E59-464E-AA46-400652622BFD}" destId="{353F5CF7-A70A-4FBE-A7F8-F58C3364F449}" srcOrd="2" destOrd="0" parTransId="{B23E45E6-FE18-4F81-832C-F71F3719C6B5}" sibTransId="{F45784F4-577E-442E-8040-6ABE485299C4}"/>
    <dgm:cxn modelId="{CD89C69B-2BD1-4C99-8E8D-87D9F68154F5}" type="presOf" srcId="{F329525E-66DC-42BF-BF51-02F72BE9554B}" destId="{954B7FF6-4BD0-4111-B3EE-FC3DBCBD6197}" srcOrd="0" destOrd="0" presId="urn:microsoft.com/office/officeart/2005/8/layout/hierarchy3"/>
    <dgm:cxn modelId="{45E2E491-3862-43EA-966E-7BE81E8442F3}" srcId="{7AE0BD3C-01C0-4443-93F2-45DD162642C7}" destId="{401AC237-ED8A-4531-92E0-275F3203BEAD}" srcOrd="1" destOrd="0" parTransId="{5B8B7906-4455-4113-B962-B03C245DC9AC}" sibTransId="{B9E4CE39-9164-451B-AB1E-9204B6FDC49B}"/>
    <dgm:cxn modelId="{4701CDCE-2409-4B80-AB9B-19FE3375DB52}" srcId="{F971CA0D-F036-45BB-B9DE-30AC4E86D465}" destId="{A99120A5-FE0A-4AEC-82F2-8431CBC6F80D}" srcOrd="2" destOrd="0" parTransId="{123E64E4-C9E7-403A-8AE7-9836A6ADE92E}" sibTransId="{1ACBFCB3-2B96-4418-8C6E-4339C4B110B7}"/>
    <dgm:cxn modelId="{DBA1E70B-21D3-4A7B-AD09-F70D1B195045}" type="presOf" srcId="{EBFE1768-FA1E-4DC5-843D-BC0FC0E17F5A}" destId="{BCE4FD34-621C-475D-AEC3-E91C682FEDE4}" srcOrd="0" destOrd="0" presId="urn:microsoft.com/office/officeart/2005/8/layout/hierarchy3"/>
    <dgm:cxn modelId="{293014DA-AB77-47D4-A895-86A74E162D35}" type="presOf" srcId="{B7642B7B-82CC-4537-9235-009CF9E7A43B}" destId="{D6D65085-EA5D-49DE-8F4F-86030C789D4F}" srcOrd="0" destOrd="0" presId="urn:microsoft.com/office/officeart/2005/8/layout/hierarchy3"/>
    <dgm:cxn modelId="{E2F015F7-39DA-48D1-8C2F-E50BBA358349}" type="presOf" srcId="{BC0F693D-3841-4E4E-B01F-EE6A95A4153A}" destId="{6A4C70BB-1DAF-4BA4-AF63-59F8CE7897F8}" srcOrd="0" destOrd="0" presId="urn:microsoft.com/office/officeart/2005/8/layout/hierarchy3"/>
    <dgm:cxn modelId="{6ADABED8-2FB4-4F5F-8AF8-BEAEA24ECAD6}" type="presOf" srcId="{93BA89E8-0840-4CF5-8392-2946C8EEB633}" destId="{BF75D939-6F50-4643-B38A-023F0E053CEB}" srcOrd="0" destOrd="0" presId="urn:microsoft.com/office/officeart/2005/8/layout/hierarchy3"/>
    <dgm:cxn modelId="{3D32980B-53EB-4729-9F1E-8EC0E6001B57}" type="presOf" srcId="{AB91CB4C-B2FA-4A83-9D4D-1BEDAB502ABC}" destId="{52AB9D39-3899-42BE-A139-F27CEB8FBF19}" srcOrd="0" destOrd="0" presId="urn:microsoft.com/office/officeart/2005/8/layout/hierarchy3"/>
    <dgm:cxn modelId="{75BFF6B4-9896-406F-89CE-EFF11644A02E}" type="presOf" srcId="{5B8B7906-4455-4113-B962-B03C245DC9AC}" destId="{62CFA0FC-002E-4B2F-B5C4-A116654D510D}" srcOrd="0" destOrd="0" presId="urn:microsoft.com/office/officeart/2005/8/layout/hierarchy3"/>
    <dgm:cxn modelId="{D5D513AD-D549-4BE6-9499-5A391B14D7BC}" type="presOf" srcId="{00329E21-8E59-464E-AA46-400652622BFD}" destId="{802617AC-2B57-4C7E-AF94-05A1692DFCAE}" srcOrd="1" destOrd="0" presId="urn:microsoft.com/office/officeart/2005/8/layout/hierarchy3"/>
    <dgm:cxn modelId="{5D2A93C3-FA6B-498B-9277-B24367858A06}" type="presOf" srcId="{77550CA5-7A75-4875-A5F3-EC16E9FB78F0}" destId="{CA1CF28C-AEA4-48D8-A607-163D386E49B3}" srcOrd="0" destOrd="0" presId="urn:microsoft.com/office/officeart/2005/8/layout/hierarchy3"/>
    <dgm:cxn modelId="{A5FBD4EA-17F0-4112-B9D6-0B4113D5A1C8}" srcId="{F971CA0D-F036-45BB-B9DE-30AC4E86D465}" destId="{7AE0BD3C-01C0-4443-93F2-45DD162642C7}" srcOrd="3" destOrd="0" parTransId="{FEDD1E92-8FEB-46AF-842A-30ACE8098F5B}" sibTransId="{16F23B0D-A4C3-4882-BAA0-040A6906D1D8}"/>
    <dgm:cxn modelId="{2F527B54-FC38-4F44-8803-AF4A1020785B}" type="presOf" srcId="{F3DC5D9A-0719-4891-AF4C-87206D62FA0D}" destId="{EF615B11-1050-41EE-932F-5A21A04E5FBF}" srcOrd="0" destOrd="0" presId="urn:microsoft.com/office/officeart/2005/8/layout/hierarchy3"/>
    <dgm:cxn modelId="{3FCF5F9C-23C2-44F4-838C-CC5D414991F9}" type="presOf" srcId="{659F6A86-ABA3-4B07-ABD3-ABEDAE4D39BD}" destId="{502B6DAA-1F42-4949-BB4C-B596138AB160}" srcOrd="0" destOrd="0" presId="urn:microsoft.com/office/officeart/2005/8/layout/hierarchy3"/>
    <dgm:cxn modelId="{9B7C9413-9633-40E5-924E-674F4377214D}" type="presOf" srcId="{F971CA0D-F036-45BB-B9DE-30AC4E86D465}" destId="{98D3B222-E93D-42CE-A74E-6003E95F8EA1}" srcOrd="0" destOrd="0" presId="urn:microsoft.com/office/officeart/2005/8/layout/hierarchy3"/>
    <dgm:cxn modelId="{37C9288C-2CF2-4381-8E65-9AAA88EF9283}" type="presOf" srcId="{59E58FB8-233D-4290-82A2-6C1724ECAE6D}" destId="{607BD9C9-B043-4D85-AB32-43BA26C706FB}" srcOrd="0" destOrd="0" presId="urn:microsoft.com/office/officeart/2005/8/layout/hierarchy3"/>
    <dgm:cxn modelId="{104B16B1-E31F-4BFA-AE54-E31DA441B74C}" srcId="{7AE0BD3C-01C0-4443-93F2-45DD162642C7}" destId="{77550CA5-7A75-4875-A5F3-EC16E9FB78F0}" srcOrd="0" destOrd="0" parTransId="{AB91CB4C-B2FA-4A83-9D4D-1BEDAB502ABC}" sibTransId="{903BBCC5-AC12-458F-80D7-B570F6CCE618}"/>
    <dgm:cxn modelId="{3AE5A028-708B-45C1-8E70-C5718EB3CBA6}" srcId="{0CC369B7-B2D1-4C1B-95AD-710BDA07B530}" destId="{F3DC5D9A-0719-4891-AF4C-87206D62FA0D}" srcOrd="1" destOrd="0" parTransId="{659F6A86-ABA3-4B07-ABD3-ABEDAE4D39BD}" sibTransId="{8478D59F-B51B-4B26-A5BD-2C70263FDF4C}"/>
    <dgm:cxn modelId="{58BED582-713B-4E33-8CDF-4EDBF6C7E520}" srcId="{0CC369B7-B2D1-4C1B-95AD-710BDA07B530}" destId="{93BA89E8-0840-4CF5-8392-2946C8EEB633}" srcOrd="2" destOrd="0" parTransId="{EBFE1768-FA1E-4DC5-843D-BC0FC0E17F5A}" sibTransId="{89827E96-1DB6-46FD-8043-8B24DF2289F8}"/>
    <dgm:cxn modelId="{CD0346E4-2F07-481F-8882-11734B25116A}" type="presOf" srcId="{73FF3D55-9241-4D59-BEF5-E2687CBAAA0D}" destId="{AF48F3F1-5AC1-4516-9D95-481299456D1E}" srcOrd="0" destOrd="0" presId="urn:microsoft.com/office/officeart/2005/8/layout/hierarchy3"/>
    <dgm:cxn modelId="{373BAEC0-1851-446E-8365-C27BDBDB758B}" type="presOf" srcId="{0CC369B7-B2D1-4C1B-95AD-710BDA07B530}" destId="{D0B3A8B5-4AF3-42D2-9265-755E22252849}" srcOrd="0" destOrd="0" presId="urn:microsoft.com/office/officeart/2005/8/layout/hierarchy3"/>
    <dgm:cxn modelId="{F3D0DF5B-38A1-4259-8DBD-3A800DC07E4D}" type="presOf" srcId="{A99120A5-FE0A-4AEC-82F2-8431CBC6F80D}" destId="{DB02F5EF-3BC6-453E-A9A2-1AE5C357B5C7}" srcOrd="1" destOrd="0" presId="urn:microsoft.com/office/officeart/2005/8/layout/hierarchy3"/>
    <dgm:cxn modelId="{95824BA1-33E6-4308-B9AF-D5449FDC3FD1}" type="presOf" srcId="{0CC369B7-B2D1-4C1B-95AD-710BDA07B530}" destId="{0C7D9F73-A870-4499-AC9E-98C89B75066F}" srcOrd="1" destOrd="0" presId="urn:microsoft.com/office/officeart/2005/8/layout/hierarchy3"/>
    <dgm:cxn modelId="{1A95D475-8CB2-46A5-BDCF-9C67E003F998}" type="presOf" srcId="{7AE0BD3C-01C0-4443-93F2-45DD162642C7}" destId="{3412B11E-A7BF-4DCF-B60B-A52D4CFE3FD1}" srcOrd="0" destOrd="0" presId="urn:microsoft.com/office/officeart/2005/8/layout/hierarchy3"/>
    <dgm:cxn modelId="{1DC4BE49-8ED6-40E8-92B8-82175D920BB1}" type="presOf" srcId="{3DC1DF15-AC2A-49BE-887E-7B1809C6C7DD}" destId="{46D4E61D-478F-4E0B-95EB-069B8379835E}" srcOrd="0" destOrd="0" presId="urn:microsoft.com/office/officeart/2005/8/layout/hierarchy3"/>
    <dgm:cxn modelId="{9B396B6B-7C8B-4CCB-8E9D-D56B5C49EF7F}" srcId="{F971CA0D-F036-45BB-B9DE-30AC4E86D465}" destId="{00329E21-8E59-464E-AA46-400652622BFD}" srcOrd="0" destOrd="0" parTransId="{D351A428-01B8-4FED-A2B5-880C810663CC}" sibTransId="{E8D35839-D9CF-4B7A-97D5-BC1DD324946A}"/>
    <dgm:cxn modelId="{F06FC323-A581-4592-AE26-7A799E626A8C}" type="presOf" srcId="{C8AF1622-4B01-4488-B31C-0898291E89DF}" destId="{8E4ABA85-47E3-4BAA-ABB2-B317F3555768}" srcOrd="0" destOrd="0" presId="urn:microsoft.com/office/officeart/2005/8/layout/hierarchy3"/>
    <dgm:cxn modelId="{32525E81-C56B-4274-8B8A-142DC964BA5C}" type="presOf" srcId="{CFD05614-C13F-49FB-94D6-3C95010071A8}" destId="{0D3C60A0-EBB7-4B4F-BE7B-2F3040D7BBA1}" srcOrd="0" destOrd="0" presId="urn:microsoft.com/office/officeart/2005/8/layout/hierarchy3"/>
    <dgm:cxn modelId="{6C0D43A5-C854-4B46-8217-DA348951117A}" type="presOf" srcId="{FFE701AC-95E0-4724-9BF8-9192D9294FCA}" destId="{9A39467B-42FB-4DFD-A768-0E19A34D619F}" srcOrd="0" destOrd="0" presId="urn:microsoft.com/office/officeart/2005/8/layout/hierarchy3"/>
    <dgm:cxn modelId="{34DCA3F9-D3F4-4051-BDE5-4E7447943635}" type="presOf" srcId="{55D4E17B-7F7E-418C-88D2-6A2C764476ED}" destId="{B1F5A633-E43E-4A20-948A-F6CB0BD36637}" srcOrd="0" destOrd="0" presId="urn:microsoft.com/office/officeart/2005/8/layout/hierarchy3"/>
    <dgm:cxn modelId="{24DE5754-B8D5-411F-A0EA-84DDEB737E19}" type="presOf" srcId="{6744CFDB-11CD-4A93-8B15-FFD65C733F39}" destId="{2F0BA876-2D41-4DD7-A453-BAE9F6A0DD5C}" srcOrd="0" destOrd="0" presId="urn:microsoft.com/office/officeart/2005/8/layout/hierarchy3"/>
    <dgm:cxn modelId="{3E46805F-C556-49B4-8C05-796A14D11834}" srcId="{A99120A5-FE0A-4AEC-82F2-8431CBC6F80D}" destId="{59E58FB8-233D-4290-82A2-6C1724ECAE6D}" srcOrd="1" destOrd="0" parTransId="{F329525E-66DC-42BF-BF51-02F72BE9554B}" sibTransId="{96EB2B22-A67B-4FB8-9364-1E0AD90DD002}"/>
    <dgm:cxn modelId="{9B999649-DB7D-420F-8164-DA058F981611}" srcId="{00329E21-8E59-464E-AA46-400652622BFD}" destId="{73FF3D55-9241-4D59-BEF5-E2687CBAAA0D}" srcOrd="1" destOrd="0" parTransId="{BC0F693D-3841-4E4E-B01F-EE6A95A4153A}" sibTransId="{AF64566C-47BB-4335-9063-DE31386FF09B}"/>
    <dgm:cxn modelId="{B335AFAD-9CE4-4654-A00C-C7C09407C59C}" type="presOf" srcId="{DB323E25-96AA-4E59-967F-47DC20C6DF96}" destId="{64827399-0D1F-46A6-90D1-79B825F9929A}" srcOrd="0" destOrd="0" presId="urn:microsoft.com/office/officeart/2005/8/layout/hierarchy3"/>
    <dgm:cxn modelId="{02361B02-8EDE-4C04-8823-E46933010A16}" srcId="{F971CA0D-F036-45BB-B9DE-30AC4E86D465}" destId="{0CC369B7-B2D1-4C1B-95AD-710BDA07B530}" srcOrd="1" destOrd="0" parTransId="{E9FE0C03-BDEB-4869-A295-4C8490FF2179}" sibTransId="{24B255E3-C1E0-478F-951F-C6C1AECA014B}"/>
    <dgm:cxn modelId="{2F6B2058-8CB5-429F-8A98-E75118BC8120}" srcId="{00329E21-8E59-464E-AA46-400652622BFD}" destId="{B7642B7B-82CC-4537-9235-009CF9E7A43B}" srcOrd="0" destOrd="0" parTransId="{6744CFDB-11CD-4A93-8B15-FFD65C733F39}" sibTransId="{1DB1D7BA-3630-44D7-8F91-EF2C3B8401B9}"/>
    <dgm:cxn modelId="{8AA84015-8B54-40AE-B2DA-241482523B0C}" type="presOf" srcId="{A99120A5-FE0A-4AEC-82F2-8431CBC6F80D}" destId="{17611FD9-E340-46A9-8447-CB63B09A69C8}" srcOrd="0" destOrd="0" presId="urn:microsoft.com/office/officeart/2005/8/layout/hierarchy3"/>
    <dgm:cxn modelId="{8D9CABCF-D398-47F4-8E92-52CDF80F4822}" type="presOf" srcId="{38E4F5DE-5F56-4DCC-A988-C3701888DA6A}" destId="{67D1D6AD-8643-40B4-9DC6-0A235198816C}" srcOrd="0" destOrd="0" presId="urn:microsoft.com/office/officeart/2005/8/layout/hierarchy3"/>
    <dgm:cxn modelId="{CE173940-4398-484B-9D77-3B3882A3A80C}" type="presOf" srcId="{B23E45E6-FE18-4F81-832C-F71F3719C6B5}" destId="{1683F686-A5A7-4789-8598-6DDCC57D32FF}" srcOrd="0" destOrd="0" presId="urn:microsoft.com/office/officeart/2005/8/layout/hierarchy3"/>
    <dgm:cxn modelId="{0A252C37-2DFA-4406-AA71-6B0F45BA0C1E}" type="presOf" srcId="{5F5150B4-A146-4766-97EE-38A664FEF130}" destId="{6F3C7F6F-39CB-4799-9AA0-99AC74E5B327}" srcOrd="0" destOrd="0" presId="urn:microsoft.com/office/officeart/2005/8/layout/hierarchy3"/>
    <dgm:cxn modelId="{D82726EA-8428-42BF-8316-0B5F3EDA7A41}" srcId="{A99120A5-FE0A-4AEC-82F2-8431CBC6F80D}" destId="{55D4E17B-7F7E-418C-88D2-6A2C764476ED}" srcOrd="2" destOrd="0" parTransId="{38E4F5DE-5F56-4DCC-A988-C3701888DA6A}" sibTransId="{8398D6D7-ECE9-4F71-86B0-35F0A4824D88}"/>
    <dgm:cxn modelId="{72149483-6667-43B9-8F78-BEBFA51EB977}" type="presOf" srcId="{7AE0BD3C-01C0-4443-93F2-45DD162642C7}" destId="{D1EA6B03-6456-45CB-BD03-8B3C3CE610A1}" srcOrd="1" destOrd="0" presId="urn:microsoft.com/office/officeart/2005/8/layout/hierarchy3"/>
    <dgm:cxn modelId="{B32E216B-3B6B-4190-A68F-C18C31589A6B}" type="presOf" srcId="{00329E21-8E59-464E-AA46-400652622BFD}" destId="{74DFEE20-F9D5-45D9-AAFD-42D464714336}" srcOrd="0" destOrd="0" presId="urn:microsoft.com/office/officeart/2005/8/layout/hierarchy3"/>
    <dgm:cxn modelId="{963A2466-6D83-4ECB-B713-2FB36FC8CA4B}" type="presOf" srcId="{401AC237-ED8A-4531-92E0-275F3203BEAD}" destId="{38CFB779-8582-481A-9F47-DC4BF8C980B1}" srcOrd="0" destOrd="0" presId="urn:microsoft.com/office/officeart/2005/8/layout/hierarchy3"/>
    <dgm:cxn modelId="{3615416F-3918-420C-8C33-A4557223CE75}" srcId="{A99120A5-FE0A-4AEC-82F2-8431CBC6F80D}" destId="{CFD05614-C13F-49FB-94D6-3C95010071A8}" srcOrd="0" destOrd="0" parTransId="{5F5150B4-A146-4766-97EE-38A664FEF130}" sibTransId="{3819E47C-0FB0-405D-95EB-17098DB9EBD3}"/>
    <dgm:cxn modelId="{64246F54-1AD3-4FD1-A53E-35FF5C2CAF09}" type="presOf" srcId="{353F5CF7-A70A-4FBE-A7F8-F58C3364F449}" destId="{2CAE5D2C-FE11-4C75-B33C-9536A499EEDA}" srcOrd="0" destOrd="0" presId="urn:microsoft.com/office/officeart/2005/8/layout/hierarchy3"/>
    <dgm:cxn modelId="{5BA7DE1D-57C1-4F91-B087-13248B446B83}" srcId="{0CC369B7-B2D1-4C1B-95AD-710BDA07B530}" destId="{FFE701AC-95E0-4724-9BF8-9192D9294FCA}" srcOrd="0" destOrd="0" parTransId="{3DC1DF15-AC2A-49BE-887E-7B1809C6C7DD}" sibTransId="{73D723E6-2759-4863-BBDF-E842A483F159}"/>
    <dgm:cxn modelId="{E3162B08-BCFC-49B6-AB4F-A8870AD547C5}" srcId="{7AE0BD3C-01C0-4443-93F2-45DD162642C7}" destId="{DB323E25-96AA-4E59-967F-47DC20C6DF96}" srcOrd="2" destOrd="0" parTransId="{C8AF1622-4B01-4488-B31C-0898291E89DF}" sibTransId="{09C4E8C3-1AFB-41F3-A158-F5A6C24833BA}"/>
    <dgm:cxn modelId="{E9CA66D1-401F-47D1-A3A4-E7545DBFE0BB}" type="presParOf" srcId="{98D3B222-E93D-42CE-A74E-6003E95F8EA1}" destId="{65E6C60B-5F46-4D9E-AE83-9219C1B72717}" srcOrd="0" destOrd="0" presId="urn:microsoft.com/office/officeart/2005/8/layout/hierarchy3"/>
    <dgm:cxn modelId="{74B424E8-30BB-468E-AF73-F0AA37C3345C}" type="presParOf" srcId="{65E6C60B-5F46-4D9E-AE83-9219C1B72717}" destId="{2288ACDB-1368-471E-945E-EA20C5A28E1E}" srcOrd="0" destOrd="0" presId="urn:microsoft.com/office/officeart/2005/8/layout/hierarchy3"/>
    <dgm:cxn modelId="{31CA2B0C-E040-45A7-97E5-D589391B1546}" type="presParOf" srcId="{2288ACDB-1368-471E-945E-EA20C5A28E1E}" destId="{74DFEE20-F9D5-45D9-AAFD-42D464714336}" srcOrd="0" destOrd="0" presId="urn:microsoft.com/office/officeart/2005/8/layout/hierarchy3"/>
    <dgm:cxn modelId="{FA197C61-F773-4314-ABA2-EBF1FF74EF61}" type="presParOf" srcId="{2288ACDB-1368-471E-945E-EA20C5A28E1E}" destId="{802617AC-2B57-4C7E-AF94-05A1692DFCAE}" srcOrd="1" destOrd="0" presId="urn:microsoft.com/office/officeart/2005/8/layout/hierarchy3"/>
    <dgm:cxn modelId="{D5D9E517-E19B-4473-AE52-99AFD9AC6B3A}" type="presParOf" srcId="{65E6C60B-5F46-4D9E-AE83-9219C1B72717}" destId="{99B1C9AC-4540-4C8F-82FC-F791D18FB1FE}" srcOrd="1" destOrd="0" presId="urn:microsoft.com/office/officeart/2005/8/layout/hierarchy3"/>
    <dgm:cxn modelId="{D3ABB537-CC99-42D2-A13C-9985CED7D9CE}" type="presParOf" srcId="{99B1C9AC-4540-4C8F-82FC-F791D18FB1FE}" destId="{2F0BA876-2D41-4DD7-A453-BAE9F6A0DD5C}" srcOrd="0" destOrd="0" presId="urn:microsoft.com/office/officeart/2005/8/layout/hierarchy3"/>
    <dgm:cxn modelId="{E4649FF9-7FFF-41F1-B56E-E5CB1A0A75E2}" type="presParOf" srcId="{99B1C9AC-4540-4C8F-82FC-F791D18FB1FE}" destId="{D6D65085-EA5D-49DE-8F4F-86030C789D4F}" srcOrd="1" destOrd="0" presId="urn:microsoft.com/office/officeart/2005/8/layout/hierarchy3"/>
    <dgm:cxn modelId="{3B1C2DA7-963B-41E9-A6C1-099783EFAB30}" type="presParOf" srcId="{99B1C9AC-4540-4C8F-82FC-F791D18FB1FE}" destId="{6A4C70BB-1DAF-4BA4-AF63-59F8CE7897F8}" srcOrd="2" destOrd="0" presId="urn:microsoft.com/office/officeart/2005/8/layout/hierarchy3"/>
    <dgm:cxn modelId="{5EB8B06E-24F3-4D2D-8167-18AAE4253A5A}" type="presParOf" srcId="{99B1C9AC-4540-4C8F-82FC-F791D18FB1FE}" destId="{AF48F3F1-5AC1-4516-9D95-481299456D1E}" srcOrd="3" destOrd="0" presId="urn:microsoft.com/office/officeart/2005/8/layout/hierarchy3"/>
    <dgm:cxn modelId="{8817C262-E045-4714-8B3F-EBB7A253CDD7}" type="presParOf" srcId="{99B1C9AC-4540-4C8F-82FC-F791D18FB1FE}" destId="{1683F686-A5A7-4789-8598-6DDCC57D32FF}" srcOrd="4" destOrd="0" presId="urn:microsoft.com/office/officeart/2005/8/layout/hierarchy3"/>
    <dgm:cxn modelId="{B8FC0815-02E2-4972-A161-F96E5BB64C99}" type="presParOf" srcId="{99B1C9AC-4540-4C8F-82FC-F791D18FB1FE}" destId="{2CAE5D2C-FE11-4C75-B33C-9536A499EEDA}" srcOrd="5" destOrd="0" presId="urn:microsoft.com/office/officeart/2005/8/layout/hierarchy3"/>
    <dgm:cxn modelId="{6813D43E-5795-4ED1-AC9D-B22B7668E5E3}" type="presParOf" srcId="{98D3B222-E93D-42CE-A74E-6003E95F8EA1}" destId="{9517BB12-7215-439D-99F4-C81E150D645D}" srcOrd="1" destOrd="0" presId="urn:microsoft.com/office/officeart/2005/8/layout/hierarchy3"/>
    <dgm:cxn modelId="{3078578F-A9CD-453B-BC61-02BCEA6E9451}" type="presParOf" srcId="{9517BB12-7215-439D-99F4-C81E150D645D}" destId="{81924086-4B69-41C2-83F8-86360DB8DE8D}" srcOrd="0" destOrd="0" presId="urn:microsoft.com/office/officeart/2005/8/layout/hierarchy3"/>
    <dgm:cxn modelId="{D11723CB-591A-4D2B-8862-2D7DC07A7D2F}" type="presParOf" srcId="{81924086-4B69-41C2-83F8-86360DB8DE8D}" destId="{D0B3A8B5-4AF3-42D2-9265-755E22252849}" srcOrd="0" destOrd="0" presId="urn:microsoft.com/office/officeart/2005/8/layout/hierarchy3"/>
    <dgm:cxn modelId="{CC005EA4-9717-4906-97DC-441CA7911112}" type="presParOf" srcId="{81924086-4B69-41C2-83F8-86360DB8DE8D}" destId="{0C7D9F73-A870-4499-AC9E-98C89B75066F}" srcOrd="1" destOrd="0" presId="urn:microsoft.com/office/officeart/2005/8/layout/hierarchy3"/>
    <dgm:cxn modelId="{10371C7F-4AA6-4B0C-9F98-C15395E2F4AA}" type="presParOf" srcId="{9517BB12-7215-439D-99F4-C81E150D645D}" destId="{351A8F4F-B6BA-4F20-BFEF-C63BD3ED0DB2}" srcOrd="1" destOrd="0" presId="urn:microsoft.com/office/officeart/2005/8/layout/hierarchy3"/>
    <dgm:cxn modelId="{BDC59F74-886A-4A54-B919-F2D6AC4FC956}" type="presParOf" srcId="{351A8F4F-B6BA-4F20-BFEF-C63BD3ED0DB2}" destId="{46D4E61D-478F-4E0B-95EB-069B8379835E}" srcOrd="0" destOrd="0" presId="urn:microsoft.com/office/officeart/2005/8/layout/hierarchy3"/>
    <dgm:cxn modelId="{39E061A1-5A77-4152-B83F-E9BFEB933043}" type="presParOf" srcId="{351A8F4F-B6BA-4F20-BFEF-C63BD3ED0DB2}" destId="{9A39467B-42FB-4DFD-A768-0E19A34D619F}" srcOrd="1" destOrd="0" presId="urn:microsoft.com/office/officeart/2005/8/layout/hierarchy3"/>
    <dgm:cxn modelId="{F6EF5E74-ACD6-4A3E-BA26-CE2CC9F4F94B}" type="presParOf" srcId="{351A8F4F-B6BA-4F20-BFEF-C63BD3ED0DB2}" destId="{502B6DAA-1F42-4949-BB4C-B596138AB160}" srcOrd="2" destOrd="0" presId="urn:microsoft.com/office/officeart/2005/8/layout/hierarchy3"/>
    <dgm:cxn modelId="{2A0236A0-9A35-4BFD-902C-389639A5A350}" type="presParOf" srcId="{351A8F4F-B6BA-4F20-BFEF-C63BD3ED0DB2}" destId="{EF615B11-1050-41EE-932F-5A21A04E5FBF}" srcOrd="3" destOrd="0" presId="urn:microsoft.com/office/officeart/2005/8/layout/hierarchy3"/>
    <dgm:cxn modelId="{8345627D-B1E6-4DA8-8B46-B881F708869B}" type="presParOf" srcId="{351A8F4F-B6BA-4F20-BFEF-C63BD3ED0DB2}" destId="{BCE4FD34-621C-475D-AEC3-E91C682FEDE4}" srcOrd="4" destOrd="0" presId="urn:microsoft.com/office/officeart/2005/8/layout/hierarchy3"/>
    <dgm:cxn modelId="{05DF093C-F295-478A-93CB-52D7B68010C3}" type="presParOf" srcId="{351A8F4F-B6BA-4F20-BFEF-C63BD3ED0DB2}" destId="{BF75D939-6F50-4643-B38A-023F0E053CEB}" srcOrd="5" destOrd="0" presId="urn:microsoft.com/office/officeart/2005/8/layout/hierarchy3"/>
    <dgm:cxn modelId="{3B386FED-8DAA-4B9B-9469-5C519B4E361F}" type="presParOf" srcId="{98D3B222-E93D-42CE-A74E-6003E95F8EA1}" destId="{559B4DB2-DF57-47BE-A29C-314940AD32EC}" srcOrd="2" destOrd="0" presId="urn:microsoft.com/office/officeart/2005/8/layout/hierarchy3"/>
    <dgm:cxn modelId="{26411BB6-6A7E-459A-B169-351496EDA207}" type="presParOf" srcId="{559B4DB2-DF57-47BE-A29C-314940AD32EC}" destId="{E797C77C-2DF6-4E06-BFA7-141E73D2EB35}" srcOrd="0" destOrd="0" presId="urn:microsoft.com/office/officeart/2005/8/layout/hierarchy3"/>
    <dgm:cxn modelId="{1F0F6816-2118-4675-AC35-62725FABE1E7}" type="presParOf" srcId="{E797C77C-2DF6-4E06-BFA7-141E73D2EB35}" destId="{17611FD9-E340-46A9-8447-CB63B09A69C8}" srcOrd="0" destOrd="0" presId="urn:microsoft.com/office/officeart/2005/8/layout/hierarchy3"/>
    <dgm:cxn modelId="{6EC61E10-D96D-4FCA-868B-134E169EFAC0}" type="presParOf" srcId="{E797C77C-2DF6-4E06-BFA7-141E73D2EB35}" destId="{DB02F5EF-3BC6-453E-A9A2-1AE5C357B5C7}" srcOrd="1" destOrd="0" presId="urn:microsoft.com/office/officeart/2005/8/layout/hierarchy3"/>
    <dgm:cxn modelId="{1CC4761E-461E-4F54-A405-38B22B7C8CCA}" type="presParOf" srcId="{559B4DB2-DF57-47BE-A29C-314940AD32EC}" destId="{AB95CA46-7DCE-4E05-8309-87B2A5B51917}" srcOrd="1" destOrd="0" presId="urn:microsoft.com/office/officeart/2005/8/layout/hierarchy3"/>
    <dgm:cxn modelId="{359C7C5F-8756-48A7-991F-3581F3380DE6}" type="presParOf" srcId="{AB95CA46-7DCE-4E05-8309-87B2A5B51917}" destId="{6F3C7F6F-39CB-4799-9AA0-99AC74E5B327}" srcOrd="0" destOrd="0" presId="urn:microsoft.com/office/officeart/2005/8/layout/hierarchy3"/>
    <dgm:cxn modelId="{C0A0462E-0D20-4791-9133-40BAC3FF4A6D}" type="presParOf" srcId="{AB95CA46-7DCE-4E05-8309-87B2A5B51917}" destId="{0D3C60A0-EBB7-4B4F-BE7B-2F3040D7BBA1}" srcOrd="1" destOrd="0" presId="urn:microsoft.com/office/officeart/2005/8/layout/hierarchy3"/>
    <dgm:cxn modelId="{DBC9B72E-C890-4E2E-A1E0-112835D03282}" type="presParOf" srcId="{AB95CA46-7DCE-4E05-8309-87B2A5B51917}" destId="{954B7FF6-4BD0-4111-B3EE-FC3DBCBD6197}" srcOrd="2" destOrd="0" presId="urn:microsoft.com/office/officeart/2005/8/layout/hierarchy3"/>
    <dgm:cxn modelId="{883DB8E3-BB4D-44B9-AE28-6DA7B5976299}" type="presParOf" srcId="{AB95CA46-7DCE-4E05-8309-87B2A5B51917}" destId="{607BD9C9-B043-4D85-AB32-43BA26C706FB}" srcOrd="3" destOrd="0" presId="urn:microsoft.com/office/officeart/2005/8/layout/hierarchy3"/>
    <dgm:cxn modelId="{91B3CC2F-55C0-45E7-9DAD-15E29AD971C3}" type="presParOf" srcId="{AB95CA46-7DCE-4E05-8309-87B2A5B51917}" destId="{67D1D6AD-8643-40B4-9DC6-0A235198816C}" srcOrd="4" destOrd="0" presId="urn:microsoft.com/office/officeart/2005/8/layout/hierarchy3"/>
    <dgm:cxn modelId="{2E8CAC09-0251-478F-8ED1-AA4E7B374F89}" type="presParOf" srcId="{AB95CA46-7DCE-4E05-8309-87B2A5B51917}" destId="{B1F5A633-E43E-4A20-948A-F6CB0BD36637}" srcOrd="5" destOrd="0" presId="urn:microsoft.com/office/officeart/2005/8/layout/hierarchy3"/>
    <dgm:cxn modelId="{8A5FD21A-8DFB-4D29-AB2D-DA6784F9B5C8}" type="presParOf" srcId="{98D3B222-E93D-42CE-A74E-6003E95F8EA1}" destId="{8EE9C8C0-8A59-4642-88BE-C2F77F9828BF}" srcOrd="3" destOrd="0" presId="urn:microsoft.com/office/officeart/2005/8/layout/hierarchy3"/>
    <dgm:cxn modelId="{1696B86D-67CB-4A67-BB57-A63126C62581}" type="presParOf" srcId="{8EE9C8C0-8A59-4642-88BE-C2F77F9828BF}" destId="{889D2E9E-7FC8-47D1-A282-E6055D5461EC}" srcOrd="0" destOrd="0" presId="urn:microsoft.com/office/officeart/2005/8/layout/hierarchy3"/>
    <dgm:cxn modelId="{76F17D0B-88E3-4242-9CF8-8FE183960E29}" type="presParOf" srcId="{889D2E9E-7FC8-47D1-A282-E6055D5461EC}" destId="{3412B11E-A7BF-4DCF-B60B-A52D4CFE3FD1}" srcOrd="0" destOrd="0" presId="urn:microsoft.com/office/officeart/2005/8/layout/hierarchy3"/>
    <dgm:cxn modelId="{62B20A5D-989D-4CE8-A08F-F5ECCABA77DB}" type="presParOf" srcId="{889D2E9E-7FC8-47D1-A282-E6055D5461EC}" destId="{D1EA6B03-6456-45CB-BD03-8B3C3CE610A1}" srcOrd="1" destOrd="0" presId="urn:microsoft.com/office/officeart/2005/8/layout/hierarchy3"/>
    <dgm:cxn modelId="{BF2294A6-CD75-4A4F-A3AD-75C7F923B0E1}" type="presParOf" srcId="{8EE9C8C0-8A59-4642-88BE-C2F77F9828BF}" destId="{516FFE13-1BC8-4701-B986-A97B1409B351}" srcOrd="1" destOrd="0" presId="urn:microsoft.com/office/officeart/2005/8/layout/hierarchy3"/>
    <dgm:cxn modelId="{5C5F0156-48E1-47E9-AD98-E1BBD50895F0}" type="presParOf" srcId="{516FFE13-1BC8-4701-B986-A97B1409B351}" destId="{52AB9D39-3899-42BE-A139-F27CEB8FBF19}" srcOrd="0" destOrd="0" presId="urn:microsoft.com/office/officeart/2005/8/layout/hierarchy3"/>
    <dgm:cxn modelId="{88222096-F250-4B6C-A40B-A19E8D3D616E}" type="presParOf" srcId="{516FFE13-1BC8-4701-B986-A97B1409B351}" destId="{CA1CF28C-AEA4-48D8-A607-163D386E49B3}" srcOrd="1" destOrd="0" presId="urn:microsoft.com/office/officeart/2005/8/layout/hierarchy3"/>
    <dgm:cxn modelId="{6D8E834F-A1D4-4283-A508-2CA11BF544B7}" type="presParOf" srcId="{516FFE13-1BC8-4701-B986-A97B1409B351}" destId="{62CFA0FC-002E-4B2F-B5C4-A116654D510D}" srcOrd="2" destOrd="0" presId="urn:microsoft.com/office/officeart/2005/8/layout/hierarchy3"/>
    <dgm:cxn modelId="{8B70A2D3-12EE-4C49-9EDC-D98DF4F403CC}" type="presParOf" srcId="{516FFE13-1BC8-4701-B986-A97B1409B351}" destId="{38CFB779-8582-481A-9F47-DC4BF8C980B1}" srcOrd="3" destOrd="0" presId="urn:microsoft.com/office/officeart/2005/8/layout/hierarchy3"/>
    <dgm:cxn modelId="{508BB987-CCF6-4ED5-A68E-C29BFD8D388A}" type="presParOf" srcId="{516FFE13-1BC8-4701-B986-A97B1409B351}" destId="{8E4ABA85-47E3-4BAA-ABB2-B317F3555768}" srcOrd="4" destOrd="0" presId="urn:microsoft.com/office/officeart/2005/8/layout/hierarchy3"/>
    <dgm:cxn modelId="{E5F80993-6F27-43F3-9B31-3D71ED00C91E}" type="presParOf" srcId="{516FFE13-1BC8-4701-B986-A97B1409B351}" destId="{64827399-0D1F-46A6-90D1-79B825F9929A}"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971CA0D-F036-45BB-B9DE-30AC4E86D465}" type="doc">
      <dgm:prSet loTypeId="urn:microsoft.com/office/officeart/2005/8/layout/hierarchy3" loCatId="relationship" qsTypeId="urn:microsoft.com/office/officeart/2005/8/quickstyle/3d1" qsCatId="3D" csTypeId="urn:microsoft.com/office/officeart/2005/8/colors/accent1_2" csCatId="accent1" phldr="1"/>
      <dgm:spPr/>
      <dgm:t>
        <a:bodyPr/>
        <a:lstStyle/>
        <a:p>
          <a:endParaRPr lang="en-US"/>
        </a:p>
      </dgm:t>
    </dgm:pt>
    <dgm:pt modelId="{00329E21-8E59-464E-AA46-400652622BFD}">
      <dgm:prSet/>
      <dgm:spPr/>
      <dgm:t>
        <a:bodyPr/>
        <a:lstStyle/>
        <a:p>
          <a:pPr rtl="0"/>
          <a:r>
            <a:rPr lang="hr-HR" b="1" dirty="0" smtClean="0"/>
            <a:t>Proračunska sredstva</a:t>
          </a:r>
          <a:endParaRPr lang="en-US" dirty="0"/>
        </a:p>
      </dgm:t>
    </dgm:pt>
    <dgm:pt modelId="{D351A428-01B8-4FED-A2B5-880C810663CC}" type="parTrans" cxnId="{9B396B6B-7C8B-4CCB-8E9D-D56B5C49EF7F}">
      <dgm:prSet/>
      <dgm:spPr/>
      <dgm:t>
        <a:bodyPr/>
        <a:lstStyle/>
        <a:p>
          <a:endParaRPr lang="en-US"/>
        </a:p>
      </dgm:t>
    </dgm:pt>
    <dgm:pt modelId="{E8D35839-D9CF-4B7A-97D5-BC1DD324946A}" type="sibTrans" cxnId="{9B396B6B-7C8B-4CCB-8E9D-D56B5C49EF7F}">
      <dgm:prSet/>
      <dgm:spPr/>
      <dgm:t>
        <a:bodyPr/>
        <a:lstStyle/>
        <a:p>
          <a:endParaRPr lang="en-US"/>
        </a:p>
      </dgm:t>
    </dgm:pt>
    <dgm:pt modelId="{0CC369B7-B2D1-4C1B-95AD-710BDA07B530}">
      <dgm:prSet/>
      <dgm:spPr/>
      <dgm:t>
        <a:bodyPr/>
        <a:lstStyle/>
        <a:p>
          <a:pPr rtl="0"/>
          <a:r>
            <a:rPr lang="hr-HR" b="1" dirty="0" smtClean="0"/>
            <a:t>Donacije</a:t>
          </a:r>
          <a:endParaRPr lang="en-US" b="1" dirty="0"/>
        </a:p>
      </dgm:t>
    </dgm:pt>
    <dgm:pt modelId="{E9FE0C03-BDEB-4869-A295-4C8490FF2179}" type="parTrans" cxnId="{02361B02-8EDE-4C04-8823-E46933010A16}">
      <dgm:prSet/>
      <dgm:spPr/>
      <dgm:t>
        <a:bodyPr/>
        <a:lstStyle/>
        <a:p>
          <a:endParaRPr lang="en-US"/>
        </a:p>
      </dgm:t>
    </dgm:pt>
    <dgm:pt modelId="{24B255E3-C1E0-478F-951F-C6C1AECA014B}" type="sibTrans" cxnId="{02361B02-8EDE-4C04-8823-E46933010A16}">
      <dgm:prSet/>
      <dgm:spPr/>
      <dgm:t>
        <a:bodyPr/>
        <a:lstStyle/>
        <a:p>
          <a:endParaRPr lang="en-US"/>
        </a:p>
      </dgm:t>
    </dgm:pt>
    <dgm:pt modelId="{A99120A5-FE0A-4AEC-82F2-8431CBC6F80D}">
      <dgm:prSet/>
      <dgm:spPr/>
      <dgm:t>
        <a:bodyPr/>
        <a:lstStyle/>
        <a:p>
          <a:pPr rtl="0"/>
          <a:r>
            <a:rPr lang="hr-HR" b="1" dirty="0" smtClean="0"/>
            <a:t>Natječaji</a:t>
          </a:r>
          <a:endParaRPr lang="en-US" b="1" dirty="0"/>
        </a:p>
      </dgm:t>
    </dgm:pt>
    <dgm:pt modelId="{123E64E4-C9E7-403A-8AE7-9836A6ADE92E}" type="parTrans" cxnId="{4701CDCE-2409-4B80-AB9B-19FE3375DB52}">
      <dgm:prSet/>
      <dgm:spPr/>
      <dgm:t>
        <a:bodyPr/>
        <a:lstStyle/>
        <a:p>
          <a:endParaRPr lang="en-US"/>
        </a:p>
      </dgm:t>
    </dgm:pt>
    <dgm:pt modelId="{1ACBFCB3-2B96-4418-8C6E-4339C4B110B7}" type="sibTrans" cxnId="{4701CDCE-2409-4B80-AB9B-19FE3375DB52}">
      <dgm:prSet/>
      <dgm:spPr/>
      <dgm:t>
        <a:bodyPr/>
        <a:lstStyle/>
        <a:p>
          <a:endParaRPr lang="en-US"/>
        </a:p>
      </dgm:t>
    </dgm:pt>
    <dgm:pt modelId="{B7642B7B-82CC-4537-9235-009CF9E7A43B}">
      <dgm:prSet/>
      <dgm:spPr/>
      <dgm:t>
        <a:bodyPr/>
        <a:lstStyle/>
        <a:p>
          <a:r>
            <a:rPr lang="hr-HR" dirty="0" smtClean="0"/>
            <a:t>Općina, grad</a:t>
          </a:r>
          <a:endParaRPr lang="en-US" dirty="0"/>
        </a:p>
      </dgm:t>
    </dgm:pt>
    <dgm:pt modelId="{6744CFDB-11CD-4A93-8B15-FFD65C733F39}" type="parTrans" cxnId="{2F6B2058-8CB5-429F-8A98-E75118BC8120}">
      <dgm:prSet/>
      <dgm:spPr/>
      <dgm:t>
        <a:bodyPr/>
        <a:lstStyle/>
        <a:p>
          <a:endParaRPr lang="en-US"/>
        </a:p>
      </dgm:t>
    </dgm:pt>
    <dgm:pt modelId="{1DB1D7BA-3630-44D7-8F91-EF2C3B8401B9}" type="sibTrans" cxnId="{2F6B2058-8CB5-429F-8A98-E75118BC8120}">
      <dgm:prSet/>
      <dgm:spPr/>
      <dgm:t>
        <a:bodyPr/>
        <a:lstStyle/>
        <a:p>
          <a:endParaRPr lang="en-US"/>
        </a:p>
      </dgm:t>
    </dgm:pt>
    <dgm:pt modelId="{FFE701AC-95E0-4724-9BF8-9192D9294FCA}">
      <dgm:prSet/>
      <dgm:spPr/>
      <dgm:t>
        <a:bodyPr/>
        <a:lstStyle/>
        <a:p>
          <a:r>
            <a:rPr lang="hr-HR" dirty="0" smtClean="0"/>
            <a:t>Sponzori</a:t>
          </a:r>
          <a:endParaRPr lang="en-US" dirty="0"/>
        </a:p>
      </dgm:t>
    </dgm:pt>
    <dgm:pt modelId="{3DC1DF15-AC2A-49BE-887E-7B1809C6C7DD}" type="parTrans" cxnId="{5BA7DE1D-57C1-4F91-B087-13248B446B83}">
      <dgm:prSet/>
      <dgm:spPr/>
      <dgm:t>
        <a:bodyPr/>
        <a:lstStyle/>
        <a:p>
          <a:endParaRPr lang="en-US"/>
        </a:p>
      </dgm:t>
    </dgm:pt>
    <dgm:pt modelId="{73D723E6-2759-4863-BBDF-E842A483F159}" type="sibTrans" cxnId="{5BA7DE1D-57C1-4F91-B087-13248B446B83}">
      <dgm:prSet/>
      <dgm:spPr/>
      <dgm:t>
        <a:bodyPr/>
        <a:lstStyle/>
        <a:p>
          <a:endParaRPr lang="en-US"/>
        </a:p>
      </dgm:t>
    </dgm:pt>
    <dgm:pt modelId="{73FF3D55-9241-4D59-BEF5-E2687CBAAA0D}">
      <dgm:prSet/>
      <dgm:spPr/>
      <dgm:t>
        <a:bodyPr/>
        <a:lstStyle/>
        <a:p>
          <a:r>
            <a:rPr lang="hr-HR" dirty="0" smtClean="0"/>
            <a:t>Županija</a:t>
          </a:r>
          <a:endParaRPr lang="en-US" dirty="0"/>
        </a:p>
      </dgm:t>
    </dgm:pt>
    <dgm:pt modelId="{BC0F693D-3841-4E4E-B01F-EE6A95A4153A}" type="parTrans" cxnId="{9B999649-DB7D-420F-8164-DA058F981611}">
      <dgm:prSet/>
      <dgm:spPr/>
      <dgm:t>
        <a:bodyPr/>
        <a:lstStyle/>
        <a:p>
          <a:endParaRPr lang="en-US"/>
        </a:p>
      </dgm:t>
    </dgm:pt>
    <dgm:pt modelId="{AF64566C-47BB-4335-9063-DE31386FF09B}" type="sibTrans" cxnId="{9B999649-DB7D-420F-8164-DA058F981611}">
      <dgm:prSet/>
      <dgm:spPr/>
      <dgm:t>
        <a:bodyPr/>
        <a:lstStyle/>
        <a:p>
          <a:endParaRPr lang="en-US"/>
        </a:p>
      </dgm:t>
    </dgm:pt>
    <dgm:pt modelId="{353F5CF7-A70A-4FBE-A7F8-F58C3364F449}">
      <dgm:prSet/>
      <dgm:spPr/>
      <dgm:t>
        <a:bodyPr/>
        <a:lstStyle/>
        <a:p>
          <a:r>
            <a:rPr lang="hr-HR" dirty="0" smtClean="0"/>
            <a:t>Ministarstva</a:t>
          </a:r>
          <a:endParaRPr lang="en-US" dirty="0"/>
        </a:p>
      </dgm:t>
    </dgm:pt>
    <dgm:pt modelId="{B23E45E6-FE18-4F81-832C-F71F3719C6B5}" type="parTrans" cxnId="{4CF61CEF-0DEE-4048-9A5C-2888574C43C6}">
      <dgm:prSet/>
      <dgm:spPr/>
      <dgm:t>
        <a:bodyPr/>
        <a:lstStyle/>
        <a:p>
          <a:endParaRPr lang="en-US"/>
        </a:p>
      </dgm:t>
    </dgm:pt>
    <dgm:pt modelId="{F45784F4-577E-442E-8040-6ABE485299C4}" type="sibTrans" cxnId="{4CF61CEF-0DEE-4048-9A5C-2888574C43C6}">
      <dgm:prSet/>
      <dgm:spPr/>
      <dgm:t>
        <a:bodyPr/>
        <a:lstStyle/>
        <a:p>
          <a:endParaRPr lang="en-US"/>
        </a:p>
      </dgm:t>
    </dgm:pt>
    <dgm:pt modelId="{F3DC5D9A-0719-4891-AF4C-87206D62FA0D}">
      <dgm:prSet/>
      <dgm:spPr/>
      <dgm:t>
        <a:bodyPr/>
        <a:lstStyle/>
        <a:p>
          <a:r>
            <a:rPr lang="hr-HR" dirty="0" smtClean="0"/>
            <a:t>donatori</a:t>
          </a:r>
          <a:endParaRPr lang="en-US" dirty="0"/>
        </a:p>
      </dgm:t>
    </dgm:pt>
    <dgm:pt modelId="{659F6A86-ABA3-4B07-ABD3-ABEDAE4D39BD}" type="parTrans" cxnId="{3AE5A028-708B-45C1-8E70-C5718EB3CBA6}">
      <dgm:prSet/>
      <dgm:spPr/>
      <dgm:t>
        <a:bodyPr/>
        <a:lstStyle/>
        <a:p>
          <a:endParaRPr lang="en-US"/>
        </a:p>
      </dgm:t>
    </dgm:pt>
    <dgm:pt modelId="{8478D59F-B51B-4B26-A5BD-2C70263FDF4C}" type="sibTrans" cxnId="{3AE5A028-708B-45C1-8E70-C5718EB3CBA6}">
      <dgm:prSet/>
      <dgm:spPr/>
      <dgm:t>
        <a:bodyPr/>
        <a:lstStyle/>
        <a:p>
          <a:endParaRPr lang="en-US"/>
        </a:p>
      </dgm:t>
    </dgm:pt>
    <dgm:pt modelId="{77550CA5-7A75-4875-A5F3-EC16E9FB78F0}">
      <dgm:prSet/>
      <dgm:spPr/>
      <dgm:t>
        <a:bodyPr/>
        <a:lstStyle/>
        <a:p>
          <a:r>
            <a:rPr lang="hr-HR" dirty="0" smtClean="0"/>
            <a:t>Članarine</a:t>
          </a:r>
          <a:endParaRPr lang="en-US" dirty="0"/>
        </a:p>
      </dgm:t>
    </dgm:pt>
    <dgm:pt modelId="{AB91CB4C-B2FA-4A83-9D4D-1BEDAB502ABC}" type="parTrans" cxnId="{104B16B1-E31F-4BFA-AE54-E31DA441B74C}">
      <dgm:prSet/>
      <dgm:spPr/>
      <dgm:t>
        <a:bodyPr/>
        <a:lstStyle/>
        <a:p>
          <a:endParaRPr lang="en-US"/>
        </a:p>
      </dgm:t>
    </dgm:pt>
    <dgm:pt modelId="{903BBCC5-AC12-458F-80D7-B570F6CCE618}" type="sibTrans" cxnId="{104B16B1-E31F-4BFA-AE54-E31DA441B74C}">
      <dgm:prSet/>
      <dgm:spPr/>
      <dgm:t>
        <a:bodyPr/>
        <a:lstStyle/>
        <a:p>
          <a:endParaRPr lang="en-US"/>
        </a:p>
      </dgm:t>
    </dgm:pt>
    <dgm:pt modelId="{401AC237-ED8A-4531-92E0-275F3203BEAD}">
      <dgm:prSet/>
      <dgm:spPr/>
      <dgm:t>
        <a:bodyPr/>
        <a:lstStyle/>
        <a:p>
          <a:r>
            <a:rPr lang="hr-HR" dirty="0" smtClean="0"/>
            <a:t>Prodaja? / usluga?</a:t>
          </a:r>
          <a:endParaRPr lang="en-US" dirty="0"/>
        </a:p>
      </dgm:t>
    </dgm:pt>
    <dgm:pt modelId="{5B8B7906-4455-4113-B962-B03C245DC9AC}" type="parTrans" cxnId="{45E2E491-3862-43EA-966E-7BE81E8442F3}">
      <dgm:prSet/>
      <dgm:spPr/>
      <dgm:t>
        <a:bodyPr/>
        <a:lstStyle/>
        <a:p>
          <a:endParaRPr lang="en-US"/>
        </a:p>
      </dgm:t>
    </dgm:pt>
    <dgm:pt modelId="{B9E4CE39-9164-451B-AB1E-9204B6FDC49B}" type="sibTrans" cxnId="{45E2E491-3862-43EA-966E-7BE81E8442F3}">
      <dgm:prSet/>
      <dgm:spPr/>
      <dgm:t>
        <a:bodyPr/>
        <a:lstStyle/>
        <a:p>
          <a:endParaRPr lang="en-US"/>
        </a:p>
      </dgm:t>
    </dgm:pt>
    <dgm:pt modelId="{7AE0BD3C-01C0-4443-93F2-45DD162642C7}">
      <dgm:prSet/>
      <dgm:spPr/>
      <dgm:t>
        <a:bodyPr/>
        <a:lstStyle/>
        <a:p>
          <a:pPr rtl="0"/>
          <a:r>
            <a:rPr lang="hr-HR" b="1" dirty="0" smtClean="0"/>
            <a:t>Vlastita sredstva</a:t>
          </a:r>
          <a:endParaRPr lang="en-US" b="1" dirty="0"/>
        </a:p>
      </dgm:t>
    </dgm:pt>
    <dgm:pt modelId="{FEDD1E92-8FEB-46AF-842A-30ACE8098F5B}" type="parTrans" cxnId="{A5FBD4EA-17F0-4112-B9D6-0B4113D5A1C8}">
      <dgm:prSet/>
      <dgm:spPr/>
      <dgm:t>
        <a:bodyPr/>
        <a:lstStyle/>
        <a:p>
          <a:endParaRPr lang="en-US"/>
        </a:p>
      </dgm:t>
    </dgm:pt>
    <dgm:pt modelId="{16F23B0D-A4C3-4882-BAA0-040A6906D1D8}" type="sibTrans" cxnId="{A5FBD4EA-17F0-4112-B9D6-0B4113D5A1C8}">
      <dgm:prSet/>
      <dgm:spPr/>
      <dgm:t>
        <a:bodyPr/>
        <a:lstStyle/>
        <a:p>
          <a:endParaRPr lang="en-US"/>
        </a:p>
      </dgm:t>
    </dgm:pt>
    <dgm:pt modelId="{CFD05614-C13F-49FB-94D6-3C95010071A8}">
      <dgm:prSet/>
      <dgm:spPr/>
      <dgm:t>
        <a:bodyPr/>
        <a:lstStyle/>
        <a:p>
          <a:r>
            <a:rPr lang="hr-HR" dirty="0" smtClean="0"/>
            <a:t>Lokalni</a:t>
          </a:r>
          <a:endParaRPr lang="en-US" dirty="0"/>
        </a:p>
      </dgm:t>
    </dgm:pt>
    <dgm:pt modelId="{5F5150B4-A146-4766-97EE-38A664FEF130}" type="parTrans" cxnId="{3615416F-3918-420C-8C33-A4557223CE75}">
      <dgm:prSet/>
      <dgm:spPr/>
      <dgm:t>
        <a:bodyPr/>
        <a:lstStyle/>
        <a:p>
          <a:endParaRPr lang="en-US"/>
        </a:p>
      </dgm:t>
    </dgm:pt>
    <dgm:pt modelId="{3819E47C-0FB0-405D-95EB-17098DB9EBD3}" type="sibTrans" cxnId="{3615416F-3918-420C-8C33-A4557223CE75}">
      <dgm:prSet/>
      <dgm:spPr/>
      <dgm:t>
        <a:bodyPr/>
        <a:lstStyle/>
        <a:p>
          <a:endParaRPr lang="en-US"/>
        </a:p>
      </dgm:t>
    </dgm:pt>
    <dgm:pt modelId="{59E58FB8-233D-4290-82A2-6C1724ECAE6D}">
      <dgm:prSet/>
      <dgm:spPr/>
      <dgm:t>
        <a:bodyPr/>
        <a:lstStyle/>
        <a:p>
          <a:r>
            <a:rPr lang="hr-HR" dirty="0" smtClean="0"/>
            <a:t>Nacionalni</a:t>
          </a:r>
          <a:endParaRPr lang="en-US" dirty="0"/>
        </a:p>
      </dgm:t>
    </dgm:pt>
    <dgm:pt modelId="{F329525E-66DC-42BF-BF51-02F72BE9554B}" type="parTrans" cxnId="{3E46805F-C556-49B4-8C05-796A14D11834}">
      <dgm:prSet/>
      <dgm:spPr/>
      <dgm:t>
        <a:bodyPr/>
        <a:lstStyle/>
        <a:p>
          <a:endParaRPr lang="en-US"/>
        </a:p>
      </dgm:t>
    </dgm:pt>
    <dgm:pt modelId="{96EB2B22-A67B-4FB8-9364-1E0AD90DD002}" type="sibTrans" cxnId="{3E46805F-C556-49B4-8C05-796A14D11834}">
      <dgm:prSet/>
      <dgm:spPr/>
      <dgm:t>
        <a:bodyPr/>
        <a:lstStyle/>
        <a:p>
          <a:endParaRPr lang="en-US"/>
        </a:p>
      </dgm:t>
    </dgm:pt>
    <dgm:pt modelId="{55D4E17B-7F7E-418C-88D2-6A2C764476ED}">
      <dgm:prSet/>
      <dgm:spPr>
        <a:solidFill>
          <a:srgbClr val="FFFF00">
            <a:alpha val="90000"/>
          </a:srgbClr>
        </a:solidFill>
      </dgm:spPr>
      <dgm:t>
        <a:bodyPr/>
        <a:lstStyle/>
        <a:p>
          <a:r>
            <a:rPr lang="hr-HR" dirty="0" smtClean="0"/>
            <a:t>EU fondovi</a:t>
          </a:r>
          <a:endParaRPr lang="en-US" dirty="0"/>
        </a:p>
      </dgm:t>
    </dgm:pt>
    <dgm:pt modelId="{38E4F5DE-5F56-4DCC-A988-C3701888DA6A}" type="parTrans" cxnId="{D82726EA-8428-42BF-8316-0B5F3EDA7A41}">
      <dgm:prSet/>
      <dgm:spPr/>
      <dgm:t>
        <a:bodyPr/>
        <a:lstStyle/>
        <a:p>
          <a:endParaRPr lang="en-US"/>
        </a:p>
      </dgm:t>
    </dgm:pt>
    <dgm:pt modelId="{8398D6D7-ECE9-4F71-86B0-35F0A4824D88}" type="sibTrans" cxnId="{D82726EA-8428-42BF-8316-0B5F3EDA7A41}">
      <dgm:prSet/>
      <dgm:spPr/>
      <dgm:t>
        <a:bodyPr/>
        <a:lstStyle/>
        <a:p>
          <a:endParaRPr lang="en-US"/>
        </a:p>
      </dgm:t>
    </dgm:pt>
    <dgm:pt modelId="{93BA89E8-0840-4CF5-8392-2946C8EEB633}">
      <dgm:prSet/>
      <dgm:spPr/>
      <dgm:t>
        <a:bodyPr/>
        <a:lstStyle/>
        <a:p>
          <a:r>
            <a:rPr lang="hr-HR" dirty="0" smtClean="0"/>
            <a:t>…</a:t>
          </a:r>
          <a:endParaRPr lang="en-US" dirty="0"/>
        </a:p>
      </dgm:t>
    </dgm:pt>
    <dgm:pt modelId="{EBFE1768-FA1E-4DC5-843D-BC0FC0E17F5A}" type="parTrans" cxnId="{58BED582-713B-4E33-8CDF-4EDBF6C7E520}">
      <dgm:prSet/>
      <dgm:spPr/>
      <dgm:t>
        <a:bodyPr/>
        <a:lstStyle/>
        <a:p>
          <a:endParaRPr lang="en-US"/>
        </a:p>
      </dgm:t>
    </dgm:pt>
    <dgm:pt modelId="{89827E96-1DB6-46FD-8043-8B24DF2289F8}" type="sibTrans" cxnId="{58BED582-713B-4E33-8CDF-4EDBF6C7E520}">
      <dgm:prSet/>
      <dgm:spPr/>
      <dgm:t>
        <a:bodyPr/>
        <a:lstStyle/>
        <a:p>
          <a:endParaRPr lang="en-US"/>
        </a:p>
      </dgm:t>
    </dgm:pt>
    <dgm:pt modelId="{DB323E25-96AA-4E59-967F-47DC20C6DF96}">
      <dgm:prSet/>
      <dgm:spPr/>
      <dgm:t>
        <a:bodyPr/>
        <a:lstStyle/>
        <a:p>
          <a:r>
            <a:rPr lang="hr-HR" dirty="0" smtClean="0"/>
            <a:t>…</a:t>
          </a:r>
          <a:endParaRPr lang="en-US" dirty="0"/>
        </a:p>
      </dgm:t>
    </dgm:pt>
    <dgm:pt modelId="{C8AF1622-4B01-4488-B31C-0898291E89DF}" type="parTrans" cxnId="{E3162B08-BCFC-49B6-AB4F-A8870AD547C5}">
      <dgm:prSet/>
      <dgm:spPr/>
      <dgm:t>
        <a:bodyPr/>
        <a:lstStyle/>
        <a:p>
          <a:endParaRPr lang="en-US"/>
        </a:p>
      </dgm:t>
    </dgm:pt>
    <dgm:pt modelId="{09C4E8C3-1AFB-41F3-A158-F5A6C24833BA}" type="sibTrans" cxnId="{E3162B08-BCFC-49B6-AB4F-A8870AD547C5}">
      <dgm:prSet/>
      <dgm:spPr/>
      <dgm:t>
        <a:bodyPr/>
        <a:lstStyle/>
        <a:p>
          <a:endParaRPr lang="en-US"/>
        </a:p>
      </dgm:t>
    </dgm:pt>
    <dgm:pt modelId="{98D3B222-E93D-42CE-A74E-6003E95F8EA1}" type="pres">
      <dgm:prSet presAssocID="{F971CA0D-F036-45BB-B9DE-30AC4E86D465}" presName="diagram" presStyleCnt="0">
        <dgm:presLayoutVars>
          <dgm:chPref val="1"/>
          <dgm:dir/>
          <dgm:animOne val="branch"/>
          <dgm:animLvl val="lvl"/>
          <dgm:resizeHandles/>
        </dgm:presLayoutVars>
      </dgm:prSet>
      <dgm:spPr/>
      <dgm:t>
        <a:bodyPr/>
        <a:lstStyle/>
        <a:p>
          <a:endParaRPr lang="en-US"/>
        </a:p>
      </dgm:t>
    </dgm:pt>
    <dgm:pt modelId="{65E6C60B-5F46-4D9E-AE83-9219C1B72717}" type="pres">
      <dgm:prSet presAssocID="{00329E21-8E59-464E-AA46-400652622BFD}" presName="root" presStyleCnt="0"/>
      <dgm:spPr/>
    </dgm:pt>
    <dgm:pt modelId="{2288ACDB-1368-471E-945E-EA20C5A28E1E}" type="pres">
      <dgm:prSet presAssocID="{00329E21-8E59-464E-AA46-400652622BFD}" presName="rootComposite" presStyleCnt="0"/>
      <dgm:spPr/>
    </dgm:pt>
    <dgm:pt modelId="{74DFEE20-F9D5-45D9-AAFD-42D464714336}" type="pres">
      <dgm:prSet presAssocID="{00329E21-8E59-464E-AA46-400652622BFD}" presName="rootText" presStyleLbl="node1" presStyleIdx="0" presStyleCnt="4"/>
      <dgm:spPr/>
      <dgm:t>
        <a:bodyPr/>
        <a:lstStyle/>
        <a:p>
          <a:endParaRPr lang="en-US"/>
        </a:p>
      </dgm:t>
    </dgm:pt>
    <dgm:pt modelId="{802617AC-2B57-4C7E-AF94-05A1692DFCAE}" type="pres">
      <dgm:prSet presAssocID="{00329E21-8E59-464E-AA46-400652622BFD}" presName="rootConnector" presStyleLbl="node1" presStyleIdx="0" presStyleCnt="4"/>
      <dgm:spPr/>
      <dgm:t>
        <a:bodyPr/>
        <a:lstStyle/>
        <a:p>
          <a:endParaRPr lang="en-US"/>
        </a:p>
      </dgm:t>
    </dgm:pt>
    <dgm:pt modelId="{99B1C9AC-4540-4C8F-82FC-F791D18FB1FE}" type="pres">
      <dgm:prSet presAssocID="{00329E21-8E59-464E-AA46-400652622BFD}" presName="childShape" presStyleCnt="0"/>
      <dgm:spPr/>
    </dgm:pt>
    <dgm:pt modelId="{2F0BA876-2D41-4DD7-A453-BAE9F6A0DD5C}" type="pres">
      <dgm:prSet presAssocID="{6744CFDB-11CD-4A93-8B15-FFD65C733F39}" presName="Name13" presStyleLbl="parChTrans1D2" presStyleIdx="0" presStyleCnt="12"/>
      <dgm:spPr/>
      <dgm:t>
        <a:bodyPr/>
        <a:lstStyle/>
        <a:p>
          <a:endParaRPr lang="en-US"/>
        </a:p>
      </dgm:t>
    </dgm:pt>
    <dgm:pt modelId="{D6D65085-EA5D-49DE-8F4F-86030C789D4F}" type="pres">
      <dgm:prSet presAssocID="{B7642B7B-82CC-4537-9235-009CF9E7A43B}" presName="childText" presStyleLbl="bgAcc1" presStyleIdx="0" presStyleCnt="12">
        <dgm:presLayoutVars>
          <dgm:bulletEnabled val="1"/>
        </dgm:presLayoutVars>
      </dgm:prSet>
      <dgm:spPr/>
      <dgm:t>
        <a:bodyPr/>
        <a:lstStyle/>
        <a:p>
          <a:endParaRPr lang="en-US"/>
        </a:p>
      </dgm:t>
    </dgm:pt>
    <dgm:pt modelId="{6A4C70BB-1DAF-4BA4-AF63-59F8CE7897F8}" type="pres">
      <dgm:prSet presAssocID="{BC0F693D-3841-4E4E-B01F-EE6A95A4153A}" presName="Name13" presStyleLbl="parChTrans1D2" presStyleIdx="1" presStyleCnt="12"/>
      <dgm:spPr/>
      <dgm:t>
        <a:bodyPr/>
        <a:lstStyle/>
        <a:p>
          <a:endParaRPr lang="en-US"/>
        </a:p>
      </dgm:t>
    </dgm:pt>
    <dgm:pt modelId="{AF48F3F1-5AC1-4516-9D95-481299456D1E}" type="pres">
      <dgm:prSet presAssocID="{73FF3D55-9241-4D59-BEF5-E2687CBAAA0D}" presName="childText" presStyleLbl="bgAcc1" presStyleIdx="1" presStyleCnt="12">
        <dgm:presLayoutVars>
          <dgm:bulletEnabled val="1"/>
        </dgm:presLayoutVars>
      </dgm:prSet>
      <dgm:spPr/>
      <dgm:t>
        <a:bodyPr/>
        <a:lstStyle/>
        <a:p>
          <a:endParaRPr lang="en-US"/>
        </a:p>
      </dgm:t>
    </dgm:pt>
    <dgm:pt modelId="{1683F686-A5A7-4789-8598-6DDCC57D32FF}" type="pres">
      <dgm:prSet presAssocID="{B23E45E6-FE18-4F81-832C-F71F3719C6B5}" presName="Name13" presStyleLbl="parChTrans1D2" presStyleIdx="2" presStyleCnt="12"/>
      <dgm:spPr/>
      <dgm:t>
        <a:bodyPr/>
        <a:lstStyle/>
        <a:p>
          <a:endParaRPr lang="en-US"/>
        </a:p>
      </dgm:t>
    </dgm:pt>
    <dgm:pt modelId="{2CAE5D2C-FE11-4C75-B33C-9536A499EEDA}" type="pres">
      <dgm:prSet presAssocID="{353F5CF7-A70A-4FBE-A7F8-F58C3364F449}" presName="childText" presStyleLbl="bgAcc1" presStyleIdx="2" presStyleCnt="12">
        <dgm:presLayoutVars>
          <dgm:bulletEnabled val="1"/>
        </dgm:presLayoutVars>
      </dgm:prSet>
      <dgm:spPr/>
      <dgm:t>
        <a:bodyPr/>
        <a:lstStyle/>
        <a:p>
          <a:endParaRPr lang="en-US"/>
        </a:p>
      </dgm:t>
    </dgm:pt>
    <dgm:pt modelId="{9517BB12-7215-439D-99F4-C81E150D645D}" type="pres">
      <dgm:prSet presAssocID="{0CC369B7-B2D1-4C1B-95AD-710BDA07B530}" presName="root" presStyleCnt="0"/>
      <dgm:spPr/>
    </dgm:pt>
    <dgm:pt modelId="{81924086-4B69-41C2-83F8-86360DB8DE8D}" type="pres">
      <dgm:prSet presAssocID="{0CC369B7-B2D1-4C1B-95AD-710BDA07B530}" presName="rootComposite" presStyleCnt="0"/>
      <dgm:spPr/>
    </dgm:pt>
    <dgm:pt modelId="{D0B3A8B5-4AF3-42D2-9265-755E22252849}" type="pres">
      <dgm:prSet presAssocID="{0CC369B7-B2D1-4C1B-95AD-710BDA07B530}" presName="rootText" presStyleLbl="node1" presStyleIdx="1" presStyleCnt="4"/>
      <dgm:spPr/>
      <dgm:t>
        <a:bodyPr/>
        <a:lstStyle/>
        <a:p>
          <a:endParaRPr lang="en-US"/>
        </a:p>
      </dgm:t>
    </dgm:pt>
    <dgm:pt modelId="{0C7D9F73-A870-4499-AC9E-98C89B75066F}" type="pres">
      <dgm:prSet presAssocID="{0CC369B7-B2D1-4C1B-95AD-710BDA07B530}" presName="rootConnector" presStyleLbl="node1" presStyleIdx="1" presStyleCnt="4"/>
      <dgm:spPr/>
      <dgm:t>
        <a:bodyPr/>
        <a:lstStyle/>
        <a:p>
          <a:endParaRPr lang="en-US"/>
        </a:p>
      </dgm:t>
    </dgm:pt>
    <dgm:pt modelId="{351A8F4F-B6BA-4F20-BFEF-C63BD3ED0DB2}" type="pres">
      <dgm:prSet presAssocID="{0CC369B7-B2D1-4C1B-95AD-710BDA07B530}" presName="childShape" presStyleCnt="0"/>
      <dgm:spPr/>
    </dgm:pt>
    <dgm:pt modelId="{46D4E61D-478F-4E0B-95EB-069B8379835E}" type="pres">
      <dgm:prSet presAssocID="{3DC1DF15-AC2A-49BE-887E-7B1809C6C7DD}" presName="Name13" presStyleLbl="parChTrans1D2" presStyleIdx="3" presStyleCnt="12"/>
      <dgm:spPr/>
      <dgm:t>
        <a:bodyPr/>
        <a:lstStyle/>
        <a:p>
          <a:endParaRPr lang="en-US"/>
        </a:p>
      </dgm:t>
    </dgm:pt>
    <dgm:pt modelId="{9A39467B-42FB-4DFD-A768-0E19A34D619F}" type="pres">
      <dgm:prSet presAssocID="{FFE701AC-95E0-4724-9BF8-9192D9294FCA}" presName="childText" presStyleLbl="bgAcc1" presStyleIdx="3" presStyleCnt="12">
        <dgm:presLayoutVars>
          <dgm:bulletEnabled val="1"/>
        </dgm:presLayoutVars>
      </dgm:prSet>
      <dgm:spPr/>
      <dgm:t>
        <a:bodyPr/>
        <a:lstStyle/>
        <a:p>
          <a:endParaRPr lang="en-US"/>
        </a:p>
      </dgm:t>
    </dgm:pt>
    <dgm:pt modelId="{502B6DAA-1F42-4949-BB4C-B596138AB160}" type="pres">
      <dgm:prSet presAssocID="{659F6A86-ABA3-4B07-ABD3-ABEDAE4D39BD}" presName="Name13" presStyleLbl="parChTrans1D2" presStyleIdx="4" presStyleCnt="12"/>
      <dgm:spPr/>
      <dgm:t>
        <a:bodyPr/>
        <a:lstStyle/>
        <a:p>
          <a:endParaRPr lang="en-US"/>
        </a:p>
      </dgm:t>
    </dgm:pt>
    <dgm:pt modelId="{EF615B11-1050-41EE-932F-5A21A04E5FBF}" type="pres">
      <dgm:prSet presAssocID="{F3DC5D9A-0719-4891-AF4C-87206D62FA0D}" presName="childText" presStyleLbl="bgAcc1" presStyleIdx="4" presStyleCnt="12">
        <dgm:presLayoutVars>
          <dgm:bulletEnabled val="1"/>
        </dgm:presLayoutVars>
      </dgm:prSet>
      <dgm:spPr/>
      <dgm:t>
        <a:bodyPr/>
        <a:lstStyle/>
        <a:p>
          <a:endParaRPr lang="en-US"/>
        </a:p>
      </dgm:t>
    </dgm:pt>
    <dgm:pt modelId="{BCE4FD34-621C-475D-AEC3-E91C682FEDE4}" type="pres">
      <dgm:prSet presAssocID="{EBFE1768-FA1E-4DC5-843D-BC0FC0E17F5A}" presName="Name13" presStyleLbl="parChTrans1D2" presStyleIdx="5" presStyleCnt="12"/>
      <dgm:spPr/>
      <dgm:t>
        <a:bodyPr/>
        <a:lstStyle/>
        <a:p>
          <a:endParaRPr lang="en-US"/>
        </a:p>
      </dgm:t>
    </dgm:pt>
    <dgm:pt modelId="{BF75D939-6F50-4643-B38A-023F0E053CEB}" type="pres">
      <dgm:prSet presAssocID="{93BA89E8-0840-4CF5-8392-2946C8EEB633}" presName="childText" presStyleLbl="bgAcc1" presStyleIdx="5" presStyleCnt="12">
        <dgm:presLayoutVars>
          <dgm:bulletEnabled val="1"/>
        </dgm:presLayoutVars>
      </dgm:prSet>
      <dgm:spPr/>
      <dgm:t>
        <a:bodyPr/>
        <a:lstStyle/>
        <a:p>
          <a:endParaRPr lang="en-US"/>
        </a:p>
      </dgm:t>
    </dgm:pt>
    <dgm:pt modelId="{559B4DB2-DF57-47BE-A29C-314940AD32EC}" type="pres">
      <dgm:prSet presAssocID="{A99120A5-FE0A-4AEC-82F2-8431CBC6F80D}" presName="root" presStyleCnt="0"/>
      <dgm:spPr/>
    </dgm:pt>
    <dgm:pt modelId="{E797C77C-2DF6-4E06-BFA7-141E73D2EB35}" type="pres">
      <dgm:prSet presAssocID="{A99120A5-FE0A-4AEC-82F2-8431CBC6F80D}" presName="rootComposite" presStyleCnt="0"/>
      <dgm:spPr/>
    </dgm:pt>
    <dgm:pt modelId="{17611FD9-E340-46A9-8447-CB63B09A69C8}" type="pres">
      <dgm:prSet presAssocID="{A99120A5-FE0A-4AEC-82F2-8431CBC6F80D}" presName="rootText" presStyleLbl="node1" presStyleIdx="2" presStyleCnt="4"/>
      <dgm:spPr/>
      <dgm:t>
        <a:bodyPr/>
        <a:lstStyle/>
        <a:p>
          <a:endParaRPr lang="en-US"/>
        </a:p>
      </dgm:t>
    </dgm:pt>
    <dgm:pt modelId="{DB02F5EF-3BC6-453E-A9A2-1AE5C357B5C7}" type="pres">
      <dgm:prSet presAssocID="{A99120A5-FE0A-4AEC-82F2-8431CBC6F80D}" presName="rootConnector" presStyleLbl="node1" presStyleIdx="2" presStyleCnt="4"/>
      <dgm:spPr/>
      <dgm:t>
        <a:bodyPr/>
        <a:lstStyle/>
        <a:p>
          <a:endParaRPr lang="en-US"/>
        </a:p>
      </dgm:t>
    </dgm:pt>
    <dgm:pt modelId="{AB95CA46-7DCE-4E05-8309-87B2A5B51917}" type="pres">
      <dgm:prSet presAssocID="{A99120A5-FE0A-4AEC-82F2-8431CBC6F80D}" presName="childShape" presStyleCnt="0"/>
      <dgm:spPr/>
    </dgm:pt>
    <dgm:pt modelId="{6F3C7F6F-39CB-4799-9AA0-99AC74E5B327}" type="pres">
      <dgm:prSet presAssocID="{5F5150B4-A146-4766-97EE-38A664FEF130}" presName="Name13" presStyleLbl="parChTrans1D2" presStyleIdx="6" presStyleCnt="12"/>
      <dgm:spPr/>
      <dgm:t>
        <a:bodyPr/>
        <a:lstStyle/>
        <a:p>
          <a:endParaRPr lang="en-US"/>
        </a:p>
      </dgm:t>
    </dgm:pt>
    <dgm:pt modelId="{0D3C60A0-EBB7-4B4F-BE7B-2F3040D7BBA1}" type="pres">
      <dgm:prSet presAssocID="{CFD05614-C13F-49FB-94D6-3C95010071A8}" presName="childText" presStyleLbl="bgAcc1" presStyleIdx="6" presStyleCnt="12">
        <dgm:presLayoutVars>
          <dgm:bulletEnabled val="1"/>
        </dgm:presLayoutVars>
      </dgm:prSet>
      <dgm:spPr/>
      <dgm:t>
        <a:bodyPr/>
        <a:lstStyle/>
        <a:p>
          <a:endParaRPr lang="en-US"/>
        </a:p>
      </dgm:t>
    </dgm:pt>
    <dgm:pt modelId="{954B7FF6-4BD0-4111-B3EE-FC3DBCBD6197}" type="pres">
      <dgm:prSet presAssocID="{F329525E-66DC-42BF-BF51-02F72BE9554B}" presName="Name13" presStyleLbl="parChTrans1D2" presStyleIdx="7" presStyleCnt="12"/>
      <dgm:spPr/>
      <dgm:t>
        <a:bodyPr/>
        <a:lstStyle/>
        <a:p>
          <a:endParaRPr lang="en-US"/>
        </a:p>
      </dgm:t>
    </dgm:pt>
    <dgm:pt modelId="{607BD9C9-B043-4D85-AB32-43BA26C706FB}" type="pres">
      <dgm:prSet presAssocID="{59E58FB8-233D-4290-82A2-6C1724ECAE6D}" presName="childText" presStyleLbl="bgAcc1" presStyleIdx="7" presStyleCnt="12">
        <dgm:presLayoutVars>
          <dgm:bulletEnabled val="1"/>
        </dgm:presLayoutVars>
      </dgm:prSet>
      <dgm:spPr/>
      <dgm:t>
        <a:bodyPr/>
        <a:lstStyle/>
        <a:p>
          <a:endParaRPr lang="en-US"/>
        </a:p>
      </dgm:t>
    </dgm:pt>
    <dgm:pt modelId="{67D1D6AD-8643-40B4-9DC6-0A235198816C}" type="pres">
      <dgm:prSet presAssocID="{38E4F5DE-5F56-4DCC-A988-C3701888DA6A}" presName="Name13" presStyleLbl="parChTrans1D2" presStyleIdx="8" presStyleCnt="12"/>
      <dgm:spPr/>
      <dgm:t>
        <a:bodyPr/>
        <a:lstStyle/>
        <a:p>
          <a:endParaRPr lang="en-US"/>
        </a:p>
      </dgm:t>
    </dgm:pt>
    <dgm:pt modelId="{B1F5A633-E43E-4A20-948A-F6CB0BD36637}" type="pres">
      <dgm:prSet presAssocID="{55D4E17B-7F7E-418C-88D2-6A2C764476ED}" presName="childText" presStyleLbl="bgAcc1" presStyleIdx="8" presStyleCnt="12">
        <dgm:presLayoutVars>
          <dgm:bulletEnabled val="1"/>
        </dgm:presLayoutVars>
      </dgm:prSet>
      <dgm:spPr/>
      <dgm:t>
        <a:bodyPr/>
        <a:lstStyle/>
        <a:p>
          <a:endParaRPr lang="en-US"/>
        </a:p>
      </dgm:t>
    </dgm:pt>
    <dgm:pt modelId="{8EE9C8C0-8A59-4642-88BE-C2F77F9828BF}" type="pres">
      <dgm:prSet presAssocID="{7AE0BD3C-01C0-4443-93F2-45DD162642C7}" presName="root" presStyleCnt="0"/>
      <dgm:spPr/>
    </dgm:pt>
    <dgm:pt modelId="{889D2E9E-7FC8-47D1-A282-E6055D5461EC}" type="pres">
      <dgm:prSet presAssocID="{7AE0BD3C-01C0-4443-93F2-45DD162642C7}" presName="rootComposite" presStyleCnt="0"/>
      <dgm:spPr/>
    </dgm:pt>
    <dgm:pt modelId="{3412B11E-A7BF-4DCF-B60B-A52D4CFE3FD1}" type="pres">
      <dgm:prSet presAssocID="{7AE0BD3C-01C0-4443-93F2-45DD162642C7}" presName="rootText" presStyleLbl="node1" presStyleIdx="3" presStyleCnt="4"/>
      <dgm:spPr/>
      <dgm:t>
        <a:bodyPr/>
        <a:lstStyle/>
        <a:p>
          <a:endParaRPr lang="en-US"/>
        </a:p>
      </dgm:t>
    </dgm:pt>
    <dgm:pt modelId="{D1EA6B03-6456-45CB-BD03-8B3C3CE610A1}" type="pres">
      <dgm:prSet presAssocID="{7AE0BD3C-01C0-4443-93F2-45DD162642C7}" presName="rootConnector" presStyleLbl="node1" presStyleIdx="3" presStyleCnt="4"/>
      <dgm:spPr/>
      <dgm:t>
        <a:bodyPr/>
        <a:lstStyle/>
        <a:p>
          <a:endParaRPr lang="en-US"/>
        </a:p>
      </dgm:t>
    </dgm:pt>
    <dgm:pt modelId="{516FFE13-1BC8-4701-B986-A97B1409B351}" type="pres">
      <dgm:prSet presAssocID="{7AE0BD3C-01C0-4443-93F2-45DD162642C7}" presName="childShape" presStyleCnt="0"/>
      <dgm:spPr/>
    </dgm:pt>
    <dgm:pt modelId="{52AB9D39-3899-42BE-A139-F27CEB8FBF19}" type="pres">
      <dgm:prSet presAssocID="{AB91CB4C-B2FA-4A83-9D4D-1BEDAB502ABC}" presName="Name13" presStyleLbl="parChTrans1D2" presStyleIdx="9" presStyleCnt="12"/>
      <dgm:spPr/>
      <dgm:t>
        <a:bodyPr/>
        <a:lstStyle/>
        <a:p>
          <a:endParaRPr lang="en-US"/>
        </a:p>
      </dgm:t>
    </dgm:pt>
    <dgm:pt modelId="{CA1CF28C-AEA4-48D8-A607-163D386E49B3}" type="pres">
      <dgm:prSet presAssocID="{77550CA5-7A75-4875-A5F3-EC16E9FB78F0}" presName="childText" presStyleLbl="bgAcc1" presStyleIdx="9" presStyleCnt="12">
        <dgm:presLayoutVars>
          <dgm:bulletEnabled val="1"/>
        </dgm:presLayoutVars>
      </dgm:prSet>
      <dgm:spPr/>
      <dgm:t>
        <a:bodyPr/>
        <a:lstStyle/>
        <a:p>
          <a:endParaRPr lang="en-US"/>
        </a:p>
      </dgm:t>
    </dgm:pt>
    <dgm:pt modelId="{62CFA0FC-002E-4B2F-B5C4-A116654D510D}" type="pres">
      <dgm:prSet presAssocID="{5B8B7906-4455-4113-B962-B03C245DC9AC}" presName="Name13" presStyleLbl="parChTrans1D2" presStyleIdx="10" presStyleCnt="12"/>
      <dgm:spPr/>
      <dgm:t>
        <a:bodyPr/>
        <a:lstStyle/>
        <a:p>
          <a:endParaRPr lang="en-US"/>
        </a:p>
      </dgm:t>
    </dgm:pt>
    <dgm:pt modelId="{38CFB779-8582-481A-9F47-DC4BF8C980B1}" type="pres">
      <dgm:prSet presAssocID="{401AC237-ED8A-4531-92E0-275F3203BEAD}" presName="childText" presStyleLbl="bgAcc1" presStyleIdx="10" presStyleCnt="12">
        <dgm:presLayoutVars>
          <dgm:bulletEnabled val="1"/>
        </dgm:presLayoutVars>
      </dgm:prSet>
      <dgm:spPr/>
      <dgm:t>
        <a:bodyPr/>
        <a:lstStyle/>
        <a:p>
          <a:endParaRPr lang="en-US"/>
        </a:p>
      </dgm:t>
    </dgm:pt>
    <dgm:pt modelId="{8E4ABA85-47E3-4BAA-ABB2-B317F3555768}" type="pres">
      <dgm:prSet presAssocID="{C8AF1622-4B01-4488-B31C-0898291E89DF}" presName="Name13" presStyleLbl="parChTrans1D2" presStyleIdx="11" presStyleCnt="12"/>
      <dgm:spPr/>
      <dgm:t>
        <a:bodyPr/>
        <a:lstStyle/>
        <a:p>
          <a:endParaRPr lang="en-US"/>
        </a:p>
      </dgm:t>
    </dgm:pt>
    <dgm:pt modelId="{64827399-0D1F-46A6-90D1-79B825F9929A}" type="pres">
      <dgm:prSet presAssocID="{DB323E25-96AA-4E59-967F-47DC20C6DF96}" presName="childText" presStyleLbl="bgAcc1" presStyleIdx="11" presStyleCnt="12">
        <dgm:presLayoutVars>
          <dgm:bulletEnabled val="1"/>
        </dgm:presLayoutVars>
      </dgm:prSet>
      <dgm:spPr/>
      <dgm:t>
        <a:bodyPr/>
        <a:lstStyle/>
        <a:p>
          <a:endParaRPr lang="en-US"/>
        </a:p>
      </dgm:t>
    </dgm:pt>
  </dgm:ptLst>
  <dgm:cxnLst>
    <dgm:cxn modelId="{63A13303-9690-43BE-9C37-FC81A071757E}" type="presOf" srcId="{FFE701AC-95E0-4724-9BF8-9192D9294FCA}" destId="{9A39467B-42FB-4DFD-A768-0E19A34D619F}" srcOrd="0" destOrd="0" presId="urn:microsoft.com/office/officeart/2005/8/layout/hierarchy3"/>
    <dgm:cxn modelId="{839E3CC0-FB9B-492E-A3C2-1B665A3A0264}" type="presOf" srcId="{77550CA5-7A75-4875-A5F3-EC16E9FB78F0}" destId="{CA1CF28C-AEA4-48D8-A607-163D386E49B3}" srcOrd="0" destOrd="0" presId="urn:microsoft.com/office/officeart/2005/8/layout/hierarchy3"/>
    <dgm:cxn modelId="{4CF61CEF-0DEE-4048-9A5C-2888574C43C6}" srcId="{00329E21-8E59-464E-AA46-400652622BFD}" destId="{353F5CF7-A70A-4FBE-A7F8-F58C3364F449}" srcOrd="2" destOrd="0" parTransId="{B23E45E6-FE18-4F81-832C-F71F3719C6B5}" sibTransId="{F45784F4-577E-442E-8040-6ABE485299C4}"/>
    <dgm:cxn modelId="{C0833A47-9DA1-4329-BD7E-5692A0F85F9C}" type="presOf" srcId="{73FF3D55-9241-4D59-BEF5-E2687CBAAA0D}" destId="{AF48F3F1-5AC1-4516-9D95-481299456D1E}" srcOrd="0" destOrd="0" presId="urn:microsoft.com/office/officeart/2005/8/layout/hierarchy3"/>
    <dgm:cxn modelId="{45E2E491-3862-43EA-966E-7BE81E8442F3}" srcId="{7AE0BD3C-01C0-4443-93F2-45DD162642C7}" destId="{401AC237-ED8A-4531-92E0-275F3203BEAD}" srcOrd="1" destOrd="0" parTransId="{5B8B7906-4455-4113-B962-B03C245DC9AC}" sibTransId="{B9E4CE39-9164-451B-AB1E-9204B6FDC49B}"/>
    <dgm:cxn modelId="{4701CDCE-2409-4B80-AB9B-19FE3375DB52}" srcId="{F971CA0D-F036-45BB-B9DE-30AC4E86D465}" destId="{A99120A5-FE0A-4AEC-82F2-8431CBC6F80D}" srcOrd="2" destOrd="0" parTransId="{123E64E4-C9E7-403A-8AE7-9836A6ADE92E}" sibTransId="{1ACBFCB3-2B96-4418-8C6E-4339C4B110B7}"/>
    <dgm:cxn modelId="{3881912F-85ED-4CD5-B996-2EB2F4381006}" type="presOf" srcId="{0CC369B7-B2D1-4C1B-95AD-710BDA07B530}" destId="{D0B3A8B5-4AF3-42D2-9265-755E22252849}" srcOrd="0" destOrd="0" presId="urn:microsoft.com/office/officeart/2005/8/layout/hierarchy3"/>
    <dgm:cxn modelId="{3360F51F-B1FA-457F-94CB-7FC4878544A7}" type="presOf" srcId="{3DC1DF15-AC2A-49BE-887E-7B1809C6C7DD}" destId="{46D4E61D-478F-4E0B-95EB-069B8379835E}" srcOrd="0" destOrd="0" presId="urn:microsoft.com/office/officeart/2005/8/layout/hierarchy3"/>
    <dgm:cxn modelId="{F00B9111-2EDE-422D-B3F5-6825F7F23B19}" type="presOf" srcId="{353F5CF7-A70A-4FBE-A7F8-F58C3364F449}" destId="{2CAE5D2C-FE11-4C75-B33C-9536A499EEDA}" srcOrd="0" destOrd="0" presId="urn:microsoft.com/office/officeart/2005/8/layout/hierarchy3"/>
    <dgm:cxn modelId="{6C540277-875B-484E-B611-4B75344E1EDA}" type="presOf" srcId="{C8AF1622-4B01-4488-B31C-0898291E89DF}" destId="{8E4ABA85-47E3-4BAA-ABB2-B317F3555768}" srcOrd="0" destOrd="0" presId="urn:microsoft.com/office/officeart/2005/8/layout/hierarchy3"/>
    <dgm:cxn modelId="{832F5F11-1097-4C09-9760-E52562887EFA}" type="presOf" srcId="{0CC369B7-B2D1-4C1B-95AD-710BDA07B530}" destId="{0C7D9F73-A870-4499-AC9E-98C89B75066F}" srcOrd="1" destOrd="0" presId="urn:microsoft.com/office/officeart/2005/8/layout/hierarchy3"/>
    <dgm:cxn modelId="{19B276DD-DEF7-49BD-944C-BF73FA5F019F}" type="presOf" srcId="{A99120A5-FE0A-4AEC-82F2-8431CBC6F80D}" destId="{DB02F5EF-3BC6-453E-A9A2-1AE5C357B5C7}" srcOrd="1" destOrd="0" presId="urn:microsoft.com/office/officeart/2005/8/layout/hierarchy3"/>
    <dgm:cxn modelId="{A5FBD4EA-17F0-4112-B9D6-0B4113D5A1C8}" srcId="{F971CA0D-F036-45BB-B9DE-30AC4E86D465}" destId="{7AE0BD3C-01C0-4443-93F2-45DD162642C7}" srcOrd="3" destOrd="0" parTransId="{FEDD1E92-8FEB-46AF-842A-30ACE8098F5B}" sibTransId="{16F23B0D-A4C3-4882-BAA0-040A6906D1D8}"/>
    <dgm:cxn modelId="{612537C0-A7B8-4DFA-BC92-C80273509F13}" type="presOf" srcId="{401AC237-ED8A-4531-92E0-275F3203BEAD}" destId="{38CFB779-8582-481A-9F47-DC4BF8C980B1}" srcOrd="0" destOrd="0" presId="urn:microsoft.com/office/officeart/2005/8/layout/hierarchy3"/>
    <dgm:cxn modelId="{911DF5FF-8622-4028-A674-F541354E6004}" type="presOf" srcId="{93BA89E8-0840-4CF5-8392-2946C8EEB633}" destId="{BF75D939-6F50-4643-B38A-023F0E053CEB}" srcOrd="0" destOrd="0" presId="urn:microsoft.com/office/officeart/2005/8/layout/hierarchy3"/>
    <dgm:cxn modelId="{E59DE2E0-E8AD-4CD6-AA35-83D14AEAC6CB}" type="presOf" srcId="{F329525E-66DC-42BF-BF51-02F72BE9554B}" destId="{954B7FF6-4BD0-4111-B3EE-FC3DBCBD6197}" srcOrd="0" destOrd="0" presId="urn:microsoft.com/office/officeart/2005/8/layout/hierarchy3"/>
    <dgm:cxn modelId="{35145A2F-5793-4E35-8B42-5536707515A9}" type="presOf" srcId="{EBFE1768-FA1E-4DC5-843D-BC0FC0E17F5A}" destId="{BCE4FD34-621C-475D-AEC3-E91C682FEDE4}" srcOrd="0" destOrd="0" presId="urn:microsoft.com/office/officeart/2005/8/layout/hierarchy3"/>
    <dgm:cxn modelId="{104B16B1-E31F-4BFA-AE54-E31DA441B74C}" srcId="{7AE0BD3C-01C0-4443-93F2-45DD162642C7}" destId="{77550CA5-7A75-4875-A5F3-EC16E9FB78F0}" srcOrd="0" destOrd="0" parTransId="{AB91CB4C-B2FA-4A83-9D4D-1BEDAB502ABC}" sibTransId="{903BBCC5-AC12-458F-80D7-B570F6CCE618}"/>
    <dgm:cxn modelId="{A4D94161-220A-430A-8DD6-0EDE9990CB76}" type="presOf" srcId="{F971CA0D-F036-45BB-B9DE-30AC4E86D465}" destId="{98D3B222-E93D-42CE-A74E-6003E95F8EA1}" srcOrd="0" destOrd="0" presId="urn:microsoft.com/office/officeart/2005/8/layout/hierarchy3"/>
    <dgm:cxn modelId="{3AE5A028-708B-45C1-8E70-C5718EB3CBA6}" srcId="{0CC369B7-B2D1-4C1B-95AD-710BDA07B530}" destId="{F3DC5D9A-0719-4891-AF4C-87206D62FA0D}" srcOrd="1" destOrd="0" parTransId="{659F6A86-ABA3-4B07-ABD3-ABEDAE4D39BD}" sibTransId="{8478D59F-B51B-4B26-A5BD-2C70263FDF4C}"/>
    <dgm:cxn modelId="{B82BA066-7445-4204-B996-FF2DA520A070}" type="presOf" srcId="{B7642B7B-82CC-4537-9235-009CF9E7A43B}" destId="{D6D65085-EA5D-49DE-8F4F-86030C789D4F}" srcOrd="0" destOrd="0" presId="urn:microsoft.com/office/officeart/2005/8/layout/hierarchy3"/>
    <dgm:cxn modelId="{58BED582-713B-4E33-8CDF-4EDBF6C7E520}" srcId="{0CC369B7-B2D1-4C1B-95AD-710BDA07B530}" destId="{93BA89E8-0840-4CF5-8392-2946C8EEB633}" srcOrd="2" destOrd="0" parTransId="{EBFE1768-FA1E-4DC5-843D-BC0FC0E17F5A}" sibTransId="{89827E96-1DB6-46FD-8043-8B24DF2289F8}"/>
    <dgm:cxn modelId="{F27B7D00-4AA8-426F-8576-1CA3ED1905A1}" type="presOf" srcId="{00329E21-8E59-464E-AA46-400652622BFD}" destId="{802617AC-2B57-4C7E-AF94-05A1692DFCAE}" srcOrd="1" destOrd="0" presId="urn:microsoft.com/office/officeart/2005/8/layout/hierarchy3"/>
    <dgm:cxn modelId="{D6CE64D8-3E0C-4200-814C-2F8932D1AFC5}" type="presOf" srcId="{59E58FB8-233D-4290-82A2-6C1724ECAE6D}" destId="{607BD9C9-B043-4D85-AB32-43BA26C706FB}" srcOrd="0" destOrd="0" presId="urn:microsoft.com/office/officeart/2005/8/layout/hierarchy3"/>
    <dgm:cxn modelId="{CE0A3783-3F05-425F-8002-E8C7F13854D2}" type="presOf" srcId="{00329E21-8E59-464E-AA46-400652622BFD}" destId="{74DFEE20-F9D5-45D9-AAFD-42D464714336}" srcOrd="0" destOrd="0" presId="urn:microsoft.com/office/officeart/2005/8/layout/hierarchy3"/>
    <dgm:cxn modelId="{F337E7DE-A7A5-44BE-92EB-4A5AF2A7E3EE}" type="presOf" srcId="{7AE0BD3C-01C0-4443-93F2-45DD162642C7}" destId="{D1EA6B03-6456-45CB-BD03-8B3C3CE610A1}" srcOrd="1" destOrd="0" presId="urn:microsoft.com/office/officeart/2005/8/layout/hierarchy3"/>
    <dgm:cxn modelId="{01616FF7-27FC-4010-8F87-E8B857FA61A3}" type="presOf" srcId="{BC0F693D-3841-4E4E-B01F-EE6A95A4153A}" destId="{6A4C70BB-1DAF-4BA4-AF63-59F8CE7897F8}" srcOrd="0" destOrd="0" presId="urn:microsoft.com/office/officeart/2005/8/layout/hierarchy3"/>
    <dgm:cxn modelId="{9B396B6B-7C8B-4CCB-8E9D-D56B5C49EF7F}" srcId="{F971CA0D-F036-45BB-B9DE-30AC4E86D465}" destId="{00329E21-8E59-464E-AA46-400652622BFD}" srcOrd="0" destOrd="0" parTransId="{D351A428-01B8-4FED-A2B5-880C810663CC}" sibTransId="{E8D35839-D9CF-4B7A-97D5-BC1DD324946A}"/>
    <dgm:cxn modelId="{1A12FFD0-27F4-4056-B275-33B959364B51}" type="presOf" srcId="{5F5150B4-A146-4766-97EE-38A664FEF130}" destId="{6F3C7F6F-39CB-4799-9AA0-99AC74E5B327}" srcOrd="0" destOrd="0" presId="urn:microsoft.com/office/officeart/2005/8/layout/hierarchy3"/>
    <dgm:cxn modelId="{ECA2CB07-2A07-474B-865B-AFA8E1D8EC24}" type="presOf" srcId="{55D4E17B-7F7E-418C-88D2-6A2C764476ED}" destId="{B1F5A633-E43E-4A20-948A-F6CB0BD36637}" srcOrd="0" destOrd="0" presId="urn:microsoft.com/office/officeart/2005/8/layout/hierarchy3"/>
    <dgm:cxn modelId="{D5CAD8D5-9CCD-4453-8170-DBB7E2686E84}" type="presOf" srcId="{F3DC5D9A-0719-4891-AF4C-87206D62FA0D}" destId="{EF615B11-1050-41EE-932F-5A21A04E5FBF}" srcOrd="0" destOrd="0" presId="urn:microsoft.com/office/officeart/2005/8/layout/hierarchy3"/>
    <dgm:cxn modelId="{486E4CBA-0B19-47B5-A4A5-62C646975EDD}" type="presOf" srcId="{AB91CB4C-B2FA-4A83-9D4D-1BEDAB502ABC}" destId="{52AB9D39-3899-42BE-A139-F27CEB8FBF19}" srcOrd="0" destOrd="0" presId="urn:microsoft.com/office/officeart/2005/8/layout/hierarchy3"/>
    <dgm:cxn modelId="{3E46805F-C556-49B4-8C05-796A14D11834}" srcId="{A99120A5-FE0A-4AEC-82F2-8431CBC6F80D}" destId="{59E58FB8-233D-4290-82A2-6C1724ECAE6D}" srcOrd="1" destOrd="0" parTransId="{F329525E-66DC-42BF-BF51-02F72BE9554B}" sibTransId="{96EB2B22-A67B-4FB8-9364-1E0AD90DD002}"/>
    <dgm:cxn modelId="{9B999649-DB7D-420F-8164-DA058F981611}" srcId="{00329E21-8E59-464E-AA46-400652622BFD}" destId="{73FF3D55-9241-4D59-BEF5-E2687CBAAA0D}" srcOrd="1" destOrd="0" parTransId="{BC0F693D-3841-4E4E-B01F-EE6A95A4153A}" sibTransId="{AF64566C-47BB-4335-9063-DE31386FF09B}"/>
    <dgm:cxn modelId="{02361B02-8EDE-4C04-8823-E46933010A16}" srcId="{F971CA0D-F036-45BB-B9DE-30AC4E86D465}" destId="{0CC369B7-B2D1-4C1B-95AD-710BDA07B530}" srcOrd="1" destOrd="0" parTransId="{E9FE0C03-BDEB-4869-A295-4C8490FF2179}" sibTransId="{24B255E3-C1E0-478F-951F-C6C1AECA014B}"/>
    <dgm:cxn modelId="{D35EB86E-BAA5-4C16-8A85-A82C85F2FC3F}" type="presOf" srcId="{A99120A5-FE0A-4AEC-82F2-8431CBC6F80D}" destId="{17611FD9-E340-46A9-8447-CB63B09A69C8}" srcOrd="0" destOrd="0" presId="urn:microsoft.com/office/officeart/2005/8/layout/hierarchy3"/>
    <dgm:cxn modelId="{2F6B2058-8CB5-429F-8A98-E75118BC8120}" srcId="{00329E21-8E59-464E-AA46-400652622BFD}" destId="{B7642B7B-82CC-4537-9235-009CF9E7A43B}" srcOrd="0" destOrd="0" parTransId="{6744CFDB-11CD-4A93-8B15-FFD65C733F39}" sibTransId="{1DB1D7BA-3630-44D7-8F91-EF2C3B8401B9}"/>
    <dgm:cxn modelId="{FE408B48-5699-44E5-8694-9B08CB6327F5}" type="presOf" srcId="{B23E45E6-FE18-4F81-832C-F71F3719C6B5}" destId="{1683F686-A5A7-4789-8598-6DDCC57D32FF}" srcOrd="0" destOrd="0" presId="urn:microsoft.com/office/officeart/2005/8/layout/hierarchy3"/>
    <dgm:cxn modelId="{12FFA5B5-B1FF-4976-8A1A-E559A658A1BA}" type="presOf" srcId="{DB323E25-96AA-4E59-967F-47DC20C6DF96}" destId="{64827399-0D1F-46A6-90D1-79B825F9929A}" srcOrd="0" destOrd="0" presId="urn:microsoft.com/office/officeart/2005/8/layout/hierarchy3"/>
    <dgm:cxn modelId="{987A38D8-49AE-4884-88B3-02B07EA2EBC7}" type="presOf" srcId="{6744CFDB-11CD-4A93-8B15-FFD65C733F39}" destId="{2F0BA876-2D41-4DD7-A453-BAE9F6A0DD5C}" srcOrd="0" destOrd="0" presId="urn:microsoft.com/office/officeart/2005/8/layout/hierarchy3"/>
    <dgm:cxn modelId="{ADE297AD-07D7-405E-B9A0-F66F4069822B}" type="presOf" srcId="{7AE0BD3C-01C0-4443-93F2-45DD162642C7}" destId="{3412B11E-A7BF-4DCF-B60B-A52D4CFE3FD1}" srcOrd="0" destOrd="0" presId="urn:microsoft.com/office/officeart/2005/8/layout/hierarchy3"/>
    <dgm:cxn modelId="{D82726EA-8428-42BF-8316-0B5F3EDA7A41}" srcId="{A99120A5-FE0A-4AEC-82F2-8431CBC6F80D}" destId="{55D4E17B-7F7E-418C-88D2-6A2C764476ED}" srcOrd="2" destOrd="0" parTransId="{38E4F5DE-5F56-4DCC-A988-C3701888DA6A}" sibTransId="{8398D6D7-ECE9-4F71-86B0-35F0A4824D88}"/>
    <dgm:cxn modelId="{B5153DF7-96B5-48F7-9A7E-1A94917A8DBA}" type="presOf" srcId="{659F6A86-ABA3-4B07-ABD3-ABEDAE4D39BD}" destId="{502B6DAA-1F42-4949-BB4C-B596138AB160}" srcOrd="0" destOrd="0" presId="urn:microsoft.com/office/officeart/2005/8/layout/hierarchy3"/>
    <dgm:cxn modelId="{D8227AB3-D0AF-4FB0-8707-5EC3A83D5903}" type="presOf" srcId="{CFD05614-C13F-49FB-94D6-3C95010071A8}" destId="{0D3C60A0-EBB7-4B4F-BE7B-2F3040D7BBA1}" srcOrd="0" destOrd="0" presId="urn:microsoft.com/office/officeart/2005/8/layout/hierarchy3"/>
    <dgm:cxn modelId="{3615416F-3918-420C-8C33-A4557223CE75}" srcId="{A99120A5-FE0A-4AEC-82F2-8431CBC6F80D}" destId="{CFD05614-C13F-49FB-94D6-3C95010071A8}" srcOrd="0" destOrd="0" parTransId="{5F5150B4-A146-4766-97EE-38A664FEF130}" sibTransId="{3819E47C-0FB0-405D-95EB-17098DB9EBD3}"/>
    <dgm:cxn modelId="{FC65C5CF-D3A3-4035-A913-52AAB81DBB1B}" type="presOf" srcId="{5B8B7906-4455-4113-B962-B03C245DC9AC}" destId="{62CFA0FC-002E-4B2F-B5C4-A116654D510D}" srcOrd="0" destOrd="0" presId="urn:microsoft.com/office/officeart/2005/8/layout/hierarchy3"/>
    <dgm:cxn modelId="{5BA7DE1D-57C1-4F91-B087-13248B446B83}" srcId="{0CC369B7-B2D1-4C1B-95AD-710BDA07B530}" destId="{FFE701AC-95E0-4724-9BF8-9192D9294FCA}" srcOrd="0" destOrd="0" parTransId="{3DC1DF15-AC2A-49BE-887E-7B1809C6C7DD}" sibTransId="{73D723E6-2759-4863-BBDF-E842A483F159}"/>
    <dgm:cxn modelId="{E3162B08-BCFC-49B6-AB4F-A8870AD547C5}" srcId="{7AE0BD3C-01C0-4443-93F2-45DD162642C7}" destId="{DB323E25-96AA-4E59-967F-47DC20C6DF96}" srcOrd="2" destOrd="0" parTransId="{C8AF1622-4B01-4488-B31C-0898291E89DF}" sibTransId="{09C4E8C3-1AFB-41F3-A158-F5A6C24833BA}"/>
    <dgm:cxn modelId="{2E9F167D-2CBC-4452-A4F7-AA3C0226D2E1}" type="presOf" srcId="{38E4F5DE-5F56-4DCC-A988-C3701888DA6A}" destId="{67D1D6AD-8643-40B4-9DC6-0A235198816C}" srcOrd="0" destOrd="0" presId="urn:microsoft.com/office/officeart/2005/8/layout/hierarchy3"/>
    <dgm:cxn modelId="{5427F2C4-6A0E-4403-931C-08587AEDE0CD}" type="presParOf" srcId="{98D3B222-E93D-42CE-A74E-6003E95F8EA1}" destId="{65E6C60B-5F46-4D9E-AE83-9219C1B72717}" srcOrd="0" destOrd="0" presId="urn:microsoft.com/office/officeart/2005/8/layout/hierarchy3"/>
    <dgm:cxn modelId="{15B73EBD-CEC1-4F81-B4CD-D980FA85DF5D}" type="presParOf" srcId="{65E6C60B-5F46-4D9E-AE83-9219C1B72717}" destId="{2288ACDB-1368-471E-945E-EA20C5A28E1E}" srcOrd="0" destOrd="0" presId="urn:microsoft.com/office/officeart/2005/8/layout/hierarchy3"/>
    <dgm:cxn modelId="{907CD81E-E6B4-4132-907A-319E2A3B411B}" type="presParOf" srcId="{2288ACDB-1368-471E-945E-EA20C5A28E1E}" destId="{74DFEE20-F9D5-45D9-AAFD-42D464714336}" srcOrd="0" destOrd="0" presId="urn:microsoft.com/office/officeart/2005/8/layout/hierarchy3"/>
    <dgm:cxn modelId="{8BB6CFA9-5E29-4816-9EAF-6FB2549D349E}" type="presParOf" srcId="{2288ACDB-1368-471E-945E-EA20C5A28E1E}" destId="{802617AC-2B57-4C7E-AF94-05A1692DFCAE}" srcOrd="1" destOrd="0" presId="urn:microsoft.com/office/officeart/2005/8/layout/hierarchy3"/>
    <dgm:cxn modelId="{D2E1DDEE-74A4-472A-A250-EAB57D9FD451}" type="presParOf" srcId="{65E6C60B-5F46-4D9E-AE83-9219C1B72717}" destId="{99B1C9AC-4540-4C8F-82FC-F791D18FB1FE}" srcOrd="1" destOrd="0" presId="urn:microsoft.com/office/officeart/2005/8/layout/hierarchy3"/>
    <dgm:cxn modelId="{E0B5F25E-EA36-441E-92C9-DB98EC610F6A}" type="presParOf" srcId="{99B1C9AC-4540-4C8F-82FC-F791D18FB1FE}" destId="{2F0BA876-2D41-4DD7-A453-BAE9F6A0DD5C}" srcOrd="0" destOrd="0" presId="urn:microsoft.com/office/officeart/2005/8/layout/hierarchy3"/>
    <dgm:cxn modelId="{57AC1508-65BC-4F0B-BDB7-2ABFB6D189D1}" type="presParOf" srcId="{99B1C9AC-4540-4C8F-82FC-F791D18FB1FE}" destId="{D6D65085-EA5D-49DE-8F4F-86030C789D4F}" srcOrd="1" destOrd="0" presId="urn:microsoft.com/office/officeart/2005/8/layout/hierarchy3"/>
    <dgm:cxn modelId="{022158E1-7A8F-43F3-8B38-F2B330963D4F}" type="presParOf" srcId="{99B1C9AC-4540-4C8F-82FC-F791D18FB1FE}" destId="{6A4C70BB-1DAF-4BA4-AF63-59F8CE7897F8}" srcOrd="2" destOrd="0" presId="urn:microsoft.com/office/officeart/2005/8/layout/hierarchy3"/>
    <dgm:cxn modelId="{3A844340-7777-4B40-B99A-84FBDBEC3DCD}" type="presParOf" srcId="{99B1C9AC-4540-4C8F-82FC-F791D18FB1FE}" destId="{AF48F3F1-5AC1-4516-9D95-481299456D1E}" srcOrd="3" destOrd="0" presId="urn:microsoft.com/office/officeart/2005/8/layout/hierarchy3"/>
    <dgm:cxn modelId="{5391FF37-3FDE-4770-93D4-C63884530CF5}" type="presParOf" srcId="{99B1C9AC-4540-4C8F-82FC-F791D18FB1FE}" destId="{1683F686-A5A7-4789-8598-6DDCC57D32FF}" srcOrd="4" destOrd="0" presId="urn:microsoft.com/office/officeart/2005/8/layout/hierarchy3"/>
    <dgm:cxn modelId="{33DDFB03-3D86-475D-B3E8-F8EE6A204FCF}" type="presParOf" srcId="{99B1C9AC-4540-4C8F-82FC-F791D18FB1FE}" destId="{2CAE5D2C-FE11-4C75-B33C-9536A499EEDA}" srcOrd="5" destOrd="0" presId="urn:microsoft.com/office/officeart/2005/8/layout/hierarchy3"/>
    <dgm:cxn modelId="{9C5FE958-CA5D-4A9D-B4E1-D60FAE946867}" type="presParOf" srcId="{98D3B222-E93D-42CE-A74E-6003E95F8EA1}" destId="{9517BB12-7215-439D-99F4-C81E150D645D}" srcOrd="1" destOrd="0" presId="urn:microsoft.com/office/officeart/2005/8/layout/hierarchy3"/>
    <dgm:cxn modelId="{74035B64-FD5B-4C74-AF0D-5A0B87CF3600}" type="presParOf" srcId="{9517BB12-7215-439D-99F4-C81E150D645D}" destId="{81924086-4B69-41C2-83F8-86360DB8DE8D}" srcOrd="0" destOrd="0" presId="urn:microsoft.com/office/officeart/2005/8/layout/hierarchy3"/>
    <dgm:cxn modelId="{3DF60254-EAFC-462C-B115-4246EBA42D6C}" type="presParOf" srcId="{81924086-4B69-41C2-83F8-86360DB8DE8D}" destId="{D0B3A8B5-4AF3-42D2-9265-755E22252849}" srcOrd="0" destOrd="0" presId="urn:microsoft.com/office/officeart/2005/8/layout/hierarchy3"/>
    <dgm:cxn modelId="{E9BE56B6-1B08-44C0-B120-0B6F2290A341}" type="presParOf" srcId="{81924086-4B69-41C2-83F8-86360DB8DE8D}" destId="{0C7D9F73-A870-4499-AC9E-98C89B75066F}" srcOrd="1" destOrd="0" presId="urn:microsoft.com/office/officeart/2005/8/layout/hierarchy3"/>
    <dgm:cxn modelId="{DFE80E4A-3598-4549-8800-1436B974EA1A}" type="presParOf" srcId="{9517BB12-7215-439D-99F4-C81E150D645D}" destId="{351A8F4F-B6BA-4F20-BFEF-C63BD3ED0DB2}" srcOrd="1" destOrd="0" presId="urn:microsoft.com/office/officeart/2005/8/layout/hierarchy3"/>
    <dgm:cxn modelId="{F8284C69-E16D-40B0-B792-EA4F13C0C527}" type="presParOf" srcId="{351A8F4F-B6BA-4F20-BFEF-C63BD3ED0DB2}" destId="{46D4E61D-478F-4E0B-95EB-069B8379835E}" srcOrd="0" destOrd="0" presId="urn:microsoft.com/office/officeart/2005/8/layout/hierarchy3"/>
    <dgm:cxn modelId="{F5627C2C-AC62-4B03-B687-2B6FEB0EBFF0}" type="presParOf" srcId="{351A8F4F-B6BA-4F20-BFEF-C63BD3ED0DB2}" destId="{9A39467B-42FB-4DFD-A768-0E19A34D619F}" srcOrd="1" destOrd="0" presId="urn:microsoft.com/office/officeart/2005/8/layout/hierarchy3"/>
    <dgm:cxn modelId="{BBE32CC4-A13F-47BB-9045-992077B42275}" type="presParOf" srcId="{351A8F4F-B6BA-4F20-BFEF-C63BD3ED0DB2}" destId="{502B6DAA-1F42-4949-BB4C-B596138AB160}" srcOrd="2" destOrd="0" presId="urn:microsoft.com/office/officeart/2005/8/layout/hierarchy3"/>
    <dgm:cxn modelId="{CD806DE0-ECD9-462A-91E3-E83BD2126112}" type="presParOf" srcId="{351A8F4F-B6BA-4F20-BFEF-C63BD3ED0DB2}" destId="{EF615B11-1050-41EE-932F-5A21A04E5FBF}" srcOrd="3" destOrd="0" presId="urn:microsoft.com/office/officeart/2005/8/layout/hierarchy3"/>
    <dgm:cxn modelId="{0A7DFEB3-03F5-4EC0-9C22-0B6CFCA427A4}" type="presParOf" srcId="{351A8F4F-B6BA-4F20-BFEF-C63BD3ED0DB2}" destId="{BCE4FD34-621C-475D-AEC3-E91C682FEDE4}" srcOrd="4" destOrd="0" presId="urn:microsoft.com/office/officeart/2005/8/layout/hierarchy3"/>
    <dgm:cxn modelId="{07071CB9-A446-43CA-A65A-6EFDD6BDD1C5}" type="presParOf" srcId="{351A8F4F-B6BA-4F20-BFEF-C63BD3ED0DB2}" destId="{BF75D939-6F50-4643-B38A-023F0E053CEB}" srcOrd="5" destOrd="0" presId="urn:microsoft.com/office/officeart/2005/8/layout/hierarchy3"/>
    <dgm:cxn modelId="{608EFE41-F397-46E9-8277-F433AAC3C147}" type="presParOf" srcId="{98D3B222-E93D-42CE-A74E-6003E95F8EA1}" destId="{559B4DB2-DF57-47BE-A29C-314940AD32EC}" srcOrd="2" destOrd="0" presId="urn:microsoft.com/office/officeart/2005/8/layout/hierarchy3"/>
    <dgm:cxn modelId="{B3DC5C36-3326-43F9-896C-47EA1B4FE452}" type="presParOf" srcId="{559B4DB2-DF57-47BE-A29C-314940AD32EC}" destId="{E797C77C-2DF6-4E06-BFA7-141E73D2EB35}" srcOrd="0" destOrd="0" presId="urn:microsoft.com/office/officeart/2005/8/layout/hierarchy3"/>
    <dgm:cxn modelId="{C77B4B4B-1957-4790-B42B-DA3874A49F7D}" type="presParOf" srcId="{E797C77C-2DF6-4E06-BFA7-141E73D2EB35}" destId="{17611FD9-E340-46A9-8447-CB63B09A69C8}" srcOrd="0" destOrd="0" presId="urn:microsoft.com/office/officeart/2005/8/layout/hierarchy3"/>
    <dgm:cxn modelId="{D202FF9E-04AC-4670-BBE5-1A52E142D7AA}" type="presParOf" srcId="{E797C77C-2DF6-4E06-BFA7-141E73D2EB35}" destId="{DB02F5EF-3BC6-453E-A9A2-1AE5C357B5C7}" srcOrd="1" destOrd="0" presId="urn:microsoft.com/office/officeart/2005/8/layout/hierarchy3"/>
    <dgm:cxn modelId="{515F051D-EA89-424A-9D70-DC1E351497C7}" type="presParOf" srcId="{559B4DB2-DF57-47BE-A29C-314940AD32EC}" destId="{AB95CA46-7DCE-4E05-8309-87B2A5B51917}" srcOrd="1" destOrd="0" presId="urn:microsoft.com/office/officeart/2005/8/layout/hierarchy3"/>
    <dgm:cxn modelId="{4843C6AF-ECE4-4394-BBEA-0A3FAEA8B642}" type="presParOf" srcId="{AB95CA46-7DCE-4E05-8309-87B2A5B51917}" destId="{6F3C7F6F-39CB-4799-9AA0-99AC74E5B327}" srcOrd="0" destOrd="0" presId="urn:microsoft.com/office/officeart/2005/8/layout/hierarchy3"/>
    <dgm:cxn modelId="{20E729C4-DA34-41AD-9A46-585D9FA1CF42}" type="presParOf" srcId="{AB95CA46-7DCE-4E05-8309-87B2A5B51917}" destId="{0D3C60A0-EBB7-4B4F-BE7B-2F3040D7BBA1}" srcOrd="1" destOrd="0" presId="urn:microsoft.com/office/officeart/2005/8/layout/hierarchy3"/>
    <dgm:cxn modelId="{E0F71108-8EF0-4A2D-9880-032561A8AD8D}" type="presParOf" srcId="{AB95CA46-7DCE-4E05-8309-87B2A5B51917}" destId="{954B7FF6-4BD0-4111-B3EE-FC3DBCBD6197}" srcOrd="2" destOrd="0" presId="urn:microsoft.com/office/officeart/2005/8/layout/hierarchy3"/>
    <dgm:cxn modelId="{AF510095-0332-4E5A-94A0-3114FCBCBB9F}" type="presParOf" srcId="{AB95CA46-7DCE-4E05-8309-87B2A5B51917}" destId="{607BD9C9-B043-4D85-AB32-43BA26C706FB}" srcOrd="3" destOrd="0" presId="urn:microsoft.com/office/officeart/2005/8/layout/hierarchy3"/>
    <dgm:cxn modelId="{E5EB8772-2430-4231-BBCC-28033986FD2D}" type="presParOf" srcId="{AB95CA46-7DCE-4E05-8309-87B2A5B51917}" destId="{67D1D6AD-8643-40B4-9DC6-0A235198816C}" srcOrd="4" destOrd="0" presId="urn:microsoft.com/office/officeart/2005/8/layout/hierarchy3"/>
    <dgm:cxn modelId="{B74A4366-70D1-496F-B4E7-98B7FA5E1340}" type="presParOf" srcId="{AB95CA46-7DCE-4E05-8309-87B2A5B51917}" destId="{B1F5A633-E43E-4A20-948A-F6CB0BD36637}" srcOrd="5" destOrd="0" presId="urn:microsoft.com/office/officeart/2005/8/layout/hierarchy3"/>
    <dgm:cxn modelId="{D4345B53-0DC9-41B3-99C4-50FA9B9FFA6A}" type="presParOf" srcId="{98D3B222-E93D-42CE-A74E-6003E95F8EA1}" destId="{8EE9C8C0-8A59-4642-88BE-C2F77F9828BF}" srcOrd="3" destOrd="0" presId="urn:microsoft.com/office/officeart/2005/8/layout/hierarchy3"/>
    <dgm:cxn modelId="{61F4AA79-55A4-447E-BF2F-1E9B54B85975}" type="presParOf" srcId="{8EE9C8C0-8A59-4642-88BE-C2F77F9828BF}" destId="{889D2E9E-7FC8-47D1-A282-E6055D5461EC}" srcOrd="0" destOrd="0" presId="urn:microsoft.com/office/officeart/2005/8/layout/hierarchy3"/>
    <dgm:cxn modelId="{7379D9D9-923D-4AC6-8ACB-A35A5BED5EB8}" type="presParOf" srcId="{889D2E9E-7FC8-47D1-A282-E6055D5461EC}" destId="{3412B11E-A7BF-4DCF-B60B-A52D4CFE3FD1}" srcOrd="0" destOrd="0" presId="urn:microsoft.com/office/officeart/2005/8/layout/hierarchy3"/>
    <dgm:cxn modelId="{5C046E9D-F843-4607-BE19-C894973B53C8}" type="presParOf" srcId="{889D2E9E-7FC8-47D1-A282-E6055D5461EC}" destId="{D1EA6B03-6456-45CB-BD03-8B3C3CE610A1}" srcOrd="1" destOrd="0" presId="urn:microsoft.com/office/officeart/2005/8/layout/hierarchy3"/>
    <dgm:cxn modelId="{59A8B15D-5355-4399-9ED2-59761FD76794}" type="presParOf" srcId="{8EE9C8C0-8A59-4642-88BE-C2F77F9828BF}" destId="{516FFE13-1BC8-4701-B986-A97B1409B351}" srcOrd="1" destOrd="0" presId="urn:microsoft.com/office/officeart/2005/8/layout/hierarchy3"/>
    <dgm:cxn modelId="{9498D38C-A75D-4E80-AF9F-F82470537E23}" type="presParOf" srcId="{516FFE13-1BC8-4701-B986-A97B1409B351}" destId="{52AB9D39-3899-42BE-A139-F27CEB8FBF19}" srcOrd="0" destOrd="0" presId="urn:microsoft.com/office/officeart/2005/8/layout/hierarchy3"/>
    <dgm:cxn modelId="{99BABE9D-00AA-44E3-AC0E-B879EFAC1BA4}" type="presParOf" srcId="{516FFE13-1BC8-4701-B986-A97B1409B351}" destId="{CA1CF28C-AEA4-48D8-A607-163D386E49B3}" srcOrd="1" destOrd="0" presId="urn:microsoft.com/office/officeart/2005/8/layout/hierarchy3"/>
    <dgm:cxn modelId="{9D789757-C73A-4BEE-9A55-EBEE999F37CA}" type="presParOf" srcId="{516FFE13-1BC8-4701-B986-A97B1409B351}" destId="{62CFA0FC-002E-4B2F-B5C4-A116654D510D}" srcOrd="2" destOrd="0" presId="urn:microsoft.com/office/officeart/2005/8/layout/hierarchy3"/>
    <dgm:cxn modelId="{0734280B-D6FB-4AE9-993C-E4F5032D4AEF}" type="presParOf" srcId="{516FFE13-1BC8-4701-B986-A97B1409B351}" destId="{38CFB779-8582-481A-9F47-DC4BF8C980B1}" srcOrd="3" destOrd="0" presId="urn:microsoft.com/office/officeart/2005/8/layout/hierarchy3"/>
    <dgm:cxn modelId="{CE6F0296-2BEB-44B9-97D1-C3EA8576BB66}" type="presParOf" srcId="{516FFE13-1BC8-4701-B986-A97B1409B351}" destId="{8E4ABA85-47E3-4BAA-ABB2-B317F3555768}" srcOrd="4" destOrd="0" presId="urn:microsoft.com/office/officeart/2005/8/layout/hierarchy3"/>
    <dgm:cxn modelId="{F6EB5724-6D4D-44D4-AFD5-EBCB52DCCA6A}" type="presParOf" srcId="{516FFE13-1BC8-4701-B986-A97B1409B351}" destId="{64827399-0D1F-46A6-90D1-79B825F9929A}"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229278-188F-4B86-8CC9-34BB02F67708}">
      <dsp:nvSpPr>
        <dsp:cNvPr id="0" name=""/>
        <dsp:cNvSpPr/>
      </dsp:nvSpPr>
      <dsp:spPr>
        <a:xfrm>
          <a:off x="2501744" y="49897"/>
          <a:ext cx="2395078" cy="239507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77900" rtl="0">
            <a:lnSpc>
              <a:spcPct val="90000"/>
            </a:lnSpc>
            <a:spcBef>
              <a:spcPct val="0"/>
            </a:spcBef>
            <a:spcAft>
              <a:spcPct val="35000"/>
            </a:spcAft>
          </a:pPr>
          <a:r>
            <a:rPr lang="hr-HR" sz="2200" b="1" kern="1200" dirty="0" smtClean="0"/>
            <a:t>Vlastita sredstva</a:t>
          </a:r>
          <a:endParaRPr lang="en-US" sz="2200" kern="1200" dirty="0"/>
        </a:p>
      </dsp:txBody>
      <dsp:txXfrm>
        <a:off x="2821088" y="469036"/>
        <a:ext cx="1756391" cy="1077785"/>
      </dsp:txXfrm>
    </dsp:sp>
    <dsp:sp modelId="{471EFE12-E7F8-413E-A0E6-7B1D77C194FE}">
      <dsp:nvSpPr>
        <dsp:cNvPr id="0" name=""/>
        <dsp:cNvSpPr/>
      </dsp:nvSpPr>
      <dsp:spPr>
        <a:xfrm>
          <a:off x="3365968" y="1546821"/>
          <a:ext cx="2395078" cy="239507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77900" rtl="0">
            <a:lnSpc>
              <a:spcPct val="90000"/>
            </a:lnSpc>
            <a:spcBef>
              <a:spcPct val="0"/>
            </a:spcBef>
            <a:spcAft>
              <a:spcPct val="35000"/>
            </a:spcAft>
          </a:pPr>
          <a:r>
            <a:rPr lang="hr-HR" sz="2200" b="1" kern="1200" smtClean="0"/>
            <a:t>Proračunska sredstva</a:t>
          </a:r>
          <a:endParaRPr lang="en-US" sz="2200" kern="1200"/>
        </a:p>
      </dsp:txBody>
      <dsp:txXfrm>
        <a:off x="4098463" y="2165550"/>
        <a:ext cx="1437047" cy="1317293"/>
      </dsp:txXfrm>
    </dsp:sp>
    <dsp:sp modelId="{252A001F-FC05-411A-B6A2-72641CC02194}">
      <dsp:nvSpPr>
        <dsp:cNvPr id="0" name=""/>
        <dsp:cNvSpPr/>
      </dsp:nvSpPr>
      <dsp:spPr>
        <a:xfrm>
          <a:off x="1637520" y="1546821"/>
          <a:ext cx="2395078" cy="239507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77900" rtl="0">
            <a:lnSpc>
              <a:spcPct val="90000"/>
            </a:lnSpc>
            <a:spcBef>
              <a:spcPct val="0"/>
            </a:spcBef>
            <a:spcAft>
              <a:spcPct val="35000"/>
            </a:spcAft>
          </a:pPr>
          <a:r>
            <a:rPr lang="hr-HR" sz="2200" b="1" kern="1200" dirty="0" smtClean="0"/>
            <a:t>Sponzorska / donacije sredstva</a:t>
          </a:r>
          <a:endParaRPr lang="en-US" sz="2200" kern="1200" dirty="0"/>
        </a:p>
      </dsp:txBody>
      <dsp:txXfrm>
        <a:off x="1863056" y="2165550"/>
        <a:ext cx="1437047" cy="13172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DFEE20-F9D5-45D9-AAFD-42D464714336}">
      <dsp:nvSpPr>
        <dsp:cNvPr id="0" name=""/>
        <dsp:cNvSpPr/>
      </dsp:nvSpPr>
      <dsp:spPr>
        <a:xfrm>
          <a:off x="1354" y="146934"/>
          <a:ext cx="1557022" cy="77851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rtl="0">
            <a:lnSpc>
              <a:spcPct val="90000"/>
            </a:lnSpc>
            <a:spcBef>
              <a:spcPct val="0"/>
            </a:spcBef>
            <a:spcAft>
              <a:spcPct val="35000"/>
            </a:spcAft>
          </a:pPr>
          <a:r>
            <a:rPr lang="hr-HR" sz="2200" b="1" kern="1200" dirty="0" smtClean="0"/>
            <a:t>Proračunska sredstva</a:t>
          </a:r>
          <a:endParaRPr lang="en-US" sz="2200" kern="1200" dirty="0"/>
        </a:p>
      </dsp:txBody>
      <dsp:txXfrm>
        <a:off x="24156" y="169736"/>
        <a:ext cx="1511418" cy="732907"/>
      </dsp:txXfrm>
    </dsp:sp>
    <dsp:sp modelId="{2F0BA876-2D41-4DD7-A453-BAE9F6A0DD5C}">
      <dsp:nvSpPr>
        <dsp:cNvPr id="0" name=""/>
        <dsp:cNvSpPr/>
      </dsp:nvSpPr>
      <dsp:spPr>
        <a:xfrm>
          <a:off x="157057" y="925445"/>
          <a:ext cx="155702" cy="583883"/>
        </a:xfrm>
        <a:custGeom>
          <a:avLst/>
          <a:gdLst/>
          <a:ahLst/>
          <a:cxnLst/>
          <a:rect l="0" t="0" r="0" b="0"/>
          <a:pathLst>
            <a:path>
              <a:moveTo>
                <a:pt x="0" y="0"/>
              </a:moveTo>
              <a:lnTo>
                <a:pt x="0" y="583883"/>
              </a:lnTo>
              <a:lnTo>
                <a:pt x="155702" y="583883"/>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6D65085-EA5D-49DE-8F4F-86030C789D4F}">
      <dsp:nvSpPr>
        <dsp:cNvPr id="0" name=""/>
        <dsp:cNvSpPr/>
      </dsp:nvSpPr>
      <dsp:spPr>
        <a:xfrm>
          <a:off x="312759" y="1120073"/>
          <a:ext cx="1245618" cy="77851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hr-HR" sz="1700" kern="1200" dirty="0" smtClean="0"/>
            <a:t>Općina, grad</a:t>
          </a:r>
          <a:endParaRPr lang="en-US" sz="1700" kern="1200" dirty="0"/>
        </a:p>
      </dsp:txBody>
      <dsp:txXfrm>
        <a:off x="335561" y="1142875"/>
        <a:ext cx="1200014" cy="732907"/>
      </dsp:txXfrm>
    </dsp:sp>
    <dsp:sp modelId="{6A4C70BB-1DAF-4BA4-AF63-59F8CE7897F8}">
      <dsp:nvSpPr>
        <dsp:cNvPr id="0" name=""/>
        <dsp:cNvSpPr/>
      </dsp:nvSpPr>
      <dsp:spPr>
        <a:xfrm>
          <a:off x="157057" y="925445"/>
          <a:ext cx="155702" cy="1557022"/>
        </a:xfrm>
        <a:custGeom>
          <a:avLst/>
          <a:gdLst/>
          <a:ahLst/>
          <a:cxnLst/>
          <a:rect l="0" t="0" r="0" b="0"/>
          <a:pathLst>
            <a:path>
              <a:moveTo>
                <a:pt x="0" y="0"/>
              </a:moveTo>
              <a:lnTo>
                <a:pt x="0" y="1557022"/>
              </a:lnTo>
              <a:lnTo>
                <a:pt x="155702" y="1557022"/>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F48F3F1-5AC1-4516-9D95-481299456D1E}">
      <dsp:nvSpPr>
        <dsp:cNvPr id="0" name=""/>
        <dsp:cNvSpPr/>
      </dsp:nvSpPr>
      <dsp:spPr>
        <a:xfrm>
          <a:off x="312759" y="2093212"/>
          <a:ext cx="1245618" cy="77851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hr-HR" sz="1700" kern="1200" dirty="0" smtClean="0"/>
            <a:t>Županija</a:t>
          </a:r>
          <a:endParaRPr lang="en-US" sz="1700" kern="1200" dirty="0"/>
        </a:p>
      </dsp:txBody>
      <dsp:txXfrm>
        <a:off x="335561" y="2116014"/>
        <a:ext cx="1200014" cy="732907"/>
      </dsp:txXfrm>
    </dsp:sp>
    <dsp:sp modelId="{1683F686-A5A7-4789-8598-6DDCC57D32FF}">
      <dsp:nvSpPr>
        <dsp:cNvPr id="0" name=""/>
        <dsp:cNvSpPr/>
      </dsp:nvSpPr>
      <dsp:spPr>
        <a:xfrm>
          <a:off x="157057" y="925445"/>
          <a:ext cx="155702" cy="2530162"/>
        </a:xfrm>
        <a:custGeom>
          <a:avLst/>
          <a:gdLst/>
          <a:ahLst/>
          <a:cxnLst/>
          <a:rect l="0" t="0" r="0" b="0"/>
          <a:pathLst>
            <a:path>
              <a:moveTo>
                <a:pt x="0" y="0"/>
              </a:moveTo>
              <a:lnTo>
                <a:pt x="0" y="2530162"/>
              </a:lnTo>
              <a:lnTo>
                <a:pt x="155702" y="2530162"/>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CAE5D2C-FE11-4C75-B33C-9536A499EEDA}">
      <dsp:nvSpPr>
        <dsp:cNvPr id="0" name=""/>
        <dsp:cNvSpPr/>
      </dsp:nvSpPr>
      <dsp:spPr>
        <a:xfrm>
          <a:off x="312759" y="3066352"/>
          <a:ext cx="1245618" cy="77851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hr-HR" sz="1700" kern="1200" dirty="0" smtClean="0"/>
            <a:t>Ministarstva</a:t>
          </a:r>
          <a:endParaRPr lang="en-US" sz="1700" kern="1200" dirty="0"/>
        </a:p>
      </dsp:txBody>
      <dsp:txXfrm>
        <a:off x="335561" y="3089154"/>
        <a:ext cx="1200014" cy="732907"/>
      </dsp:txXfrm>
    </dsp:sp>
    <dsp:sp modelId="{D0B3A8B5-4AF3-42D2-9265-755E22252849}">
      <dsp:nvSpPr>
        <dsp:cNvPr id="0" name=""/>
        <dsp:cNvSpPr/>
      </dsp:nvSpPr>
      <dsp:spPr>
        <a:xfrm>
          <a:off x="1947633" y="146934"/>
          <a:ext cx="1557022" cy="77851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rtl="0">
            <a:lnSpc>
              <a:spcPct val="90000"/>
            </a:lnSpc>
            <a:spcBef>
              <a:spcPct val="0"/>
            </a:spcBef>
            <a:spcAft>
              <a:spcPct val="35000"/>
            </a:spcAft>
          </a:pPr>
          <a:r>
            <a:rPr lang="hr-HR" sz="2200" b="1" kern="1200" dirty="0" smtClean="0"/>
            <a:t>Donacije</a:t>
          </a:r>
          <a:endParaRPr lang="en-US" sz="2200" b="1" kern="1200" dirty="0"/>
        </a:p>
      </dsp:txBody>
      <dsp:txXfrm>
        <a:off x="1970435" y="169736"/>
        <a:ext cx="1511418" cy="732907"/>
      </dsp:txXfrm>
    </dsp:sp>
    <dsp:sp modelId="{46D4E61D-478F-4E0B-95EB-069B8379835E}">
      <dsp:nvSpPr>
        <dsp:cNvPr id="0" name=""/>
        <dsp:cNvSpPr/>
      </dsp:nvSpPr>
      <dsp:spPr>
        <a:xfrm>
          <a:off x="2103335" y="925445"/>
          <a:ext cx="155702" cy="583883"/>
        </a:xfrm>
        <a:custGeom>
          <a:avLst/>
          <a:gdLst/>
          <a:ahLst/>
          <a:cxnLst/>
          <a:rect l="0" t="0" r="0" b="0"/>
          <a:pathLst>
            <a:path>
              <a:moveTo>
                <a:pt x="0" y="0"/>
              </a:moveTo>
              <a:lnTo>
                <a:pt x="0" y="583883"/>
              </a:lnTo>
              <a:lnTo>
                <a:pt x="155702" y="583883"/>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A39467B-42FB-4DFD-A768-0E19A34D619F}">
      <dsp:nvSpPr>
        <dsp:cNvPr id="0" name=""/>
        <dsp:cNvSpPr/>
      </dsp:nvSpPr>
      <dsp:spPr>
        <a:xfrm>
          <a:off x="2259037" y="1120073"/>
          <a:ext cx="1245618" cy="77851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hr-HR" sz="1700" kern="1200" dirty="0" smtClean="0"/>
            <a:t>Sponzori</a:t>
          </a:r>
          <a:endParaRPr lang="en-US" sz="1700" kern="1200" dirty="0"/>
        </a:p>
      </dsp:txBody>
      <dsp:txXfrm>
        <a:off x="2281839" y="1142875"/>
        <a:ext cx="1200014" cy="732907"/>
      </dsp:txXfrm>
    </dsp:sp>
    <dsp:sp modelId="{502B6DAA-1F42-4949-BB4C-B596138AB160}">
      <dsp:nvSpPr>
        <dsp:cNvPr id="0" name=""/>
        <dsp:cNvSpPr/>
      </dsp:nvSpPr>
      <dsp:spPr>
        <a:xfrm>
          <a:off x="2103335" y="925445"/>
          <a:ext cx="155702" cy="1557022"/>
        </a:xfrm>
        <a:custGeom>
          <a:avLst/>
          <a:gdLst/>
          <a:ahLst/>
          <a:cxnLst/>
          <a:rect l="0" t="0" r="0" b="0"/>
          <a:pathLst>
            <a:path>
              <a:moveTo>
                <a:pt x="0" y="0"/>
              </a:moveTo>
              <a:lnTo>
                <a:pt x="0" y="1557022"/>
              </a:lnTo>
              <a:lnTo>
                <a:pt x="155702" y="1557022"/>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F615B11-1050-41EE-932F-5A21A04E5FBF}">
      <dsp:nvSpPr>
        <dsp:cNvPr id="0" name=""/>
        <dsp:cNvSpPr/>
      </dsp:nvSpPr>
      <dsp:spPr>
        <a:xfrm>
          <a:off x="2259037" y="2093212"/>
          <a:ext cx="1245618" cy="77851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hr-HR" sz="1700" kern="1200" dirty="0" smtClean="0"/>
            <a:t>donatori</a:t>
          </a:r>
          <a:endParaRPr lang="en-US" sz="1700" kern="1200" dirty="0"/>
        </a:p>
      </dsp:txBody>
      <dsp:txXfrm>
        <a:off x="2281839" y="2116014"/>
        <a:ext cx="1200014" cy="732907"/>
      </dsp:txXfrm>
    </dsp:sp>
    <dsp:sp modelId="{BCE4FD34-621C-475D-AEC3-E91C682FEDE4}">
      <dsp:nvSpPr>
        <dsp:cNvPr id="0" name=""/>
        <dsp:cNvSpPr/>
      </dsp:nvSpPr>
      <dsp:spPr>
        <a:xfrm>
          <a:off x="2103335" y="925445"/>
          <a:ext cx="155702" cy="2530162"/>
        </a:xfrm>
        <a:custGeom>
          <a:avLst/>
          <a:gdLst/>
          <a:ahLst/>
          <a:cxnLst/>
          <a:rect l="0" t="0" r="0" b="0"/>
          <a:pathLst>
            <a:path>
              <a:moveTo>
                <a:pt x="0" y="0"/>
              </a:moveTo>
              <a:lnTo>
                <a:pt x="0" y="2530162"/>
              </a:lnTo>
              <a:lnTo>
                <a:pt x="155702" y="2530162"/>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F75D939-6F50-4643-B38A-023F0E053CEB}">
      <dsp:nvSpPr>
        <dsp:cNvPr id="0" name=""/>
        <dsp:cNvSpPr/>
      </dsp:nvSpPr>
      <dsp:spPr>
        <a:xfrm>
          <a:off x="2259037" y="3066352"/>
          <a:ext cx="1245618" cy="77851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hr-HR" sz="1700" kern="1200" dirty="0" smtClean="0"/>
            <a:t>…</a:t>
          </a:r>
          <a:endParaRPr lang="en-US" sz="1700" kern="1200" dirty="0"/>
        </a:p>
      </dsp:txBody>
      <dsp:txXfrm>
        <a:off x="2281839" y="3089154"/>
        <a:ext cx="1200014" cy="732907"/>
      </dsp:txXfrm>
    </dsp:sp>
    <dsp:sp modelId="{17611FD9-E340-46A9-8447-CB63B09A69C8}">
      <dsp:nvSpPr>
        <dsp:cNvPr id="0" name=""/>
        <dsp:cNvSpPr/>
      </dsp:nvSpPr>
      <dsp:spPr>
        <a:xfrm>
          <a:off x="3893911" y="146934"/>
          <a:ext cx="1557022" cy="77851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rtl="0">
            <a:lnSpc>
              <a:spcPct val="90000"/>
            </a:lnSpc>
            <a:spcBef>
              <a:spcPct val="0"/>
            </a:spcBef>
            <a:spcAft>
              <a:spcPct val="35000"/>
            </a:spcAft>
          </a:pPr>
          <a:r>
            <a:rPr lang="hr-HR" sz="2200" b="1" kern="1200" dirty="0" smtClean="0"/>
            <a:t>Natječaji</a:t>
          </a:r>
          <a:endParaRPr lang="en-US" sz="2200" b="1" kern="1200" dirty="0"/>
        </a:p>
      </dsp:txBody>
      <dsp:txXfrm>
        <a:off x="3916713" y="169736"/>
        <a:ext cx="1511418" cy="732907"/>
      </dsp:txXfrm>
    </dsp:sp>
    <dsp:sp modelId="{6F3C7F6F-39CB-4799-9AA0-99AC74E5B327}">
      <dsp:nvSpPr>
        <dsp:cNvPr id="0" name=""/>
        <dsp:cNvSpPr/>
      </dsp:nvSpPr>
      <dsp:spPr>
        <a:xfrm>
          <a:off x="4049614" y="925445"/>
          <a:ext cx="155702" cy="583883"/>
        </a:xfrm>
        <a:custGeom>
          <a:avLst/>
          <a:gdLst/>
          <a:ahLst/>
          <a:cxnLst/>
          <a:rect l="0" t="0" r="0" b="0"/>
          <a:pathLst>
            <a:path>
              <a:moveTo>
                <a:pt x="0" y="0"/>
              </a:moveTo>
              <a:lnTo>
                <a:pt x="0" y="583883"/>
              </a:lnTo>
              <a:lnTo>
                <a:pt x="155702" y="583883"/>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D3C60A0-EBB7-4B4F-BE7B-2F3040D7BBA1}">
      <dsp:nvSpPr>
        <dsp:cNvPr id="0" name=""/>
        <dsp:cNvSpPr/>
      </dsp:nvSpPr>
      <dsp:spPr>
        <a:xfrm>
          <a:off x="4205316" y="1120073"/>
          <a:ext cx="1245618" cy="77851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hr-HR" sz="1700" kern="1200" dirty="0" smtClean="0"/>
            <a:t>Lokalni</a:t>
          </a:r>
          <a:endParaRPr lang="en-US" sz="1700" kern="1200" dirty="0"/>
        </a:p>
      </dsp:txBody>
      <dsp:txXfrm>
        <a:off x="4228118" y="1142875"/>
        <a:ext cx="1200014" cy="732907"/>
      </dsp:txXfrm>
    </dsp:sp>
    <dsp:sp modelId="{954B7FF6-4BD0-4111-B3EE-FC3DBCBD6197}">
      <dsp:nvSpPr>
        <dsp:cNvPr id="0" name=""/>
        <dsp:cNvSpPr/>
      </dsp:nvSpPr>
      <dsp:spPr>
        <a:xfrm>
          <a:off x="4049614" y="925445"/>
          <a:ext cx="155702" cy="1557022"/>
        </a:xfrm>
        <a:custGeom>
          <a:avLst/>
          <a:gdLst/>
          <a:ahLst/>
          <a:cxnLst/>
          <a:rect l="0" t="0" r="0" b="0"/>
          <a:pathLst>
            <a:path>
              <a:moveTo>
                <a:pt x="0" y="0"/>
              </a:moveTo>
              <a:lnTo>
                <a:pt x="0" y="1557022"/>
              </a:lnTo>
              <a:lnTo>
                <a:pt x="155702" y="1557022"/>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07BD9C9-B043-4D85-AB32-43BA26C706FB}">
      <dsp:nvSpPr>
        <dsp:cNvPr id="0" name=""/>
        <dsp:cNvSpPr/>
      </dsp:nvSpPr>
      <dsp:spPr>
        <a:xfrm>
          <a:off x="4205316" y="2093212"/>
          <a:ext cx="1245618" cy="77851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hr-HR" sz="1700" kern="1200" dirty="0" smtClean="0"/>
            <a:t>Nacionalni</a:t>
          </a:r>
          <a:endParaRPr lang="en-US" sz="1700" kern="1200" dirty="0"/>
        </a:p>
      </dsp:txBody>
      <dsp:txXfrm>
        <a:off x="4228118" y="2116014"/>
        <a:ext cx="1200014" cy="732907"/>
      </dsp:txXfrm>
    </dsp:sp>
    <dsp:sp modelId="{67D1D6AD-8643-40B4-9DC6-0A235198816C}">
      <dsp:nvSpPr>
        <dsp:cNvPr id="0" name=""/>
        <dsp:cNvSpPr/>
      </dsp:nvSpPr>
      <dsp:spPr>
        <a:xfrm>
          <a:off x="4049614" y="925445"/>
          <a:ext cx="155702" cy="2530162"/>
        </a:xfrm>
        <a:custGeom>
          <a:avLst/>
          <a:gdLst/>
          <a:ahLst/>
          <a:cxnLst/>
          <a:rect l="0" t="0" r="0" b="0"/>
          <a:pathLst>
            <a:path>
              <a:moveTo>
                <a:pt x="0" y="0"/>
              </a:moveTo>
              <a:lnTo>
                <a:pt x="0" y="2530162"/>
              </a:lnTo>
              <a:lnTo>
                <a:pt x="155702" y="2530162"/>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1F5A633-E43E-4A20-948A-F6CB0BD36637}">
      <dsp:nvSpPr>
        <dsp:cNvPr id="0" name=""/>
        <dsp:cNvSpPr/>
      </dsp:nvSpPr>
      <dsp:spPr>
        <a:xfrm>
          <a:off x="4205316" y="3066352"/>
          <a:ext cx="1245618" cy="778511"/>
        </a:xfrm>
        <a:prstGeom prst="roundRect">
          <a:avLst>
            <a:gd name="adj" fmla="val 10000"/>
          </a:avLst>
        </a:prstGeom>
        <a:no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hr-HR" sz="1700" kern="1200" dirty="0" smtClean="0"/>
            <a:t>EU fondovi</a:t>
          </a:r>
          <a:endParaRPr lang="en-US" sz="1700" kern="1200" dirty="0"/>
        </a:p>
      </dsp:txBody>
      <dsp:txXfrm>
        <a:off x="4228118" y="3089154"/>
        <a:ext cx="1200014" cy="732907"/>
      </dsp:txXfrm>
    </dsp:sp>
    <dsp:sp modelId="{3412B11E-A7BF-4DCF-B60B-A52D4CFE3FD1}">
      <dsp:nvSpPr>
        <dsp:cNvPr id="0" name=""/>
        <dsp:cNvSpPr/>
      </dsp:nvSpPr>
      <dsp:spPr>
        <a:xfrm>
          <a:off x="5840190" y="146934"/>
          <a:ext cx="1557022" cy="77851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rtl="0">
            <a:lnSpc>
              <a:spcPct val="90000"/>
            </a:lnSpc>
            <a:spcBef>
              <a:spcPct val="0"/>
            </a:spcBef>
            <a:spcAft>
              <a:spcPct val="35000"/>
            </a:spcAft>
          </a:pPr>
          <a:r>
            <a:rPr lang="hr-HR" sz="2200" b="1" kern="1200" dirty="0" smtClean="0"/>
            <a:t>Vlastita sredstva</a:t>
          </a:r>
          <a:endParaRPr lang="en-US" sz="2200" b="1" kern="1200" dirty="0"/>
        </a:p>
      </dsp:txBody>
      <dsp:txXfrm>
        <a:off x="5862992" y="169736"/>
        <a:ext cx="1511418" cy="732907"/>
      </dsp:txXfrm>
    </dsp:sp>
    <dsp:sp modelId="{52AB9D39-3899-42BE-A139-F27CEB8FBF19}">
      <dsp:nvSpPr>
        <dsp:cNvPr id="0" name=""/>
        <dsp:cNvSpPr/>
      </dsp:nvSpPr>
      <dsp:spPr>
        <a:xfrm>
          <a:off x="5995892" y="925445"/>
          <a:ext cx="155702" cy="583883"/>
        </a:xfrm>
        <a:custGeom>
          <a:avLst/>
          <a:gdLst/>
          <a:ahLst/>
          <a:cxnLst/>
          <a:rect l="0" t="0" r="0" b="0"/>
          <a:pathLst>
            <a:path>
              <a:moveTo>
                <a:pt x="0" y="0"/>
              </a:moveTo>
              <a:lnTo>
                <a:pt x="0" y="583883"/>
              </a:lnTo>
              <a:lnTo>
                <a:pt x="155702" y="583883"/>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A1CF28C-AEA4-48D8-A607-163D386E49B3}">
      <dsp:nvSpPr>
        <dsp:cNvPr id="0" name=""/>
        <dsp:cNvSpPr/>
      </dsp:nvSpPr>
      <dsp:spPr>
        <a:xfrm>
          <a:off x="6151594" y="1120073"/>
          <a:ext cx="1245618" cy="77851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hr-HR" sz="1700" kern="1200" dirty="0" smtClean="0"/>
            <a:t>Članarine</a:t>
          </a:r>
          <a:endParaRPr lang="en-US" sz="1700" kern="1200" dirty="0"/>
        </a:p>
      </dsp:txBody>
      <dsp:txXfrm>
        <a:off x="6174396" y="1142875"/>
        <a:ext cx="1200014" cy="732907"/>
      </dsp:txXfrm>
    </dsp:sp>
    <dsp:sp modelId="{62CFA0FC-002E-4B2F-B5C4-A116654D510D}">
      <dsp:nvSpPr>
        <dsp:cNvPr id="0" name=""/>
        <dsp:cNvSpPr/>
      </dsp:nvSpPr>
      <dsp:spPr>
        <a:xfrm>
          <a:off x="5995892" y="925445"/>
          <a:ext cx="155702" cy="1557022"/>
        </a:xfrm>
        <a:custGeom>
          <a:avLst/>
          <a:gdLst/>
          <a:ahLst/>
          <a:cxnLst/>
          <a:rect l="0" t="0" r="0" b="0"/>
          <a:pathLst>
            <a:path>
              <a:moveTo>
                <a:pt x="0" y="0"/>
              </a:moveTo>
              <a:lnTo>
                <a:pt x="0" y="1557022"/>
              </a:lnTo>
              <a:lnTo>
                <a:pt x="155702" y="1557022"/>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8CFB779-8582-481A-9F47-DC4BF8C980B1}">
      <dsp:nvSpPr>
        <dsp:cNvPr id="0" name=""/>
        <dsp:cNvSpPr/>
      </dsp:nvSpPr>
      <dsp:spPr>
        <a:xfrm>
          <a:off x="6151594" y="2093212"/>
          <a:ext cx="1245618" cy="77851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hr-HR" sz="1700" kern="1200" dirty="0" smtClean="0"/>
            <a:t>Prodaja? / usluga?</a:t>
          </a:r>
          <a:endParaRPr lang="en-US" sz="1700" kern="1200" dirty="0"/>
        </a:p>
      </dsp:txBody>
      <dsp:txXfrm>
        <a:off x="6174396" y="2116014"/>
        <a:ext cx="1200014" cy="732907"/>
      </dsp:txXfrm>
    </dsp:sp>
    <dsp:sp modelId="{8E4ABA85-47E3-4BAA-ABB2-B317F3555768}">
      <dsp:nvSpPr>
        <dsp:cNvPr id="0" name=""/>
        <dsp:cNvSpPr/>
      </dsp:nvSpPr>
      <dsp:spPr>
        <a:xfrm>
          <a:off x="5995892" y="925445"/>
          <a:ext cx="155702" cy="2530162"/>
        </a:xfrm>
        <a:custGeom>
          <a:avLst/>
          <a:gdLst/>
          <a:ahLst/>
          <a:cxnLst/>
          <a:rect l="0" t="0" r="0" b="0"/>
          <a:pathLst>
            <a:path>
              <a:moveTo>
                <a:pt x="0" y="0"/>
              </a:moveTo>
              <a:lnTo>
                <a:pt x="0" y="2530162"/>
              </a:lnTo>
              <a:lnTo>
                <a:pt x="155702" y="2530162"/>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4827399-0D1F-46A6-90D1-79B825F9929A}">
      <dsp:nvSpPr>
        <dsp:cNvPr id="0" name=""/>
        <dsp:cNvSpPr/>
      </dsp:nvSpPr>
      <dsp:spPr>
        <a:xfrm>
          <a:off x="6151594" y="3066352"/>
          <a:ext cx="1245618" cy="77851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hr-HR" sz="1700" kern="1200" dirty="0" smtClean="0"/>
            <a:t>…</a:t>
          </a:r>
          <a:endParaRPr lang="en-US" sz="1700" kern="1200" dirty="0"/>
        </a:p>
      </dsp:txBody>
      <dsp:txXfrm>
        <a:off x="6174396" y="3089154"/>
        <a:ext cx="1200014" cy="7329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DFEE20-F9D5-45D9-AAFD-42D464714336}">
      <dsp:nvSpPr>
        <dsp:cNvPr id="0" name=""/>
        <dsp:cNvSpPr/>
      </dsp:nvSpPr>
      <dsp:spPr>
        <a:xfrm>
          <a:off x="1354" y="146934"/>
          <a:ext cx="1557022" cy="77851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rtl="0">
            <a:lnSpc>
              <a:spcPct val="90000"/>
            </a:lnSpc>
            <a:spcBef>
              <a:spcPct val="0"/>
            </a:spcBef>
            <a:spcAft>
              <a:spcPct val="35000"/>
            </a:spcAft>
          </a:pPr>
          <a:r>
            <a:rPr lang="hr-HR" sz="2200" b="1" kern="1200" dirty="0" smtClean="0"/>
            <a:t>Proračunska sredstva</a:t>
          </a:r>
          <a:endParaRPr lang="en-US" sz="2200" kern="1200" dirty="0"/>
        </a:p>
      </dsp:txBody>
      <dsp:txXfrm>
        <a:off x="24156" y="169736"/>
        <a:ext cx="1511418" cy="732907"/>
      </dsp:txXfrm>
    </dsp:sp>
    <dsp:sp modelId="{2F0BA876-2D41-4DD7-A453-BAE9F6A0DD5C}">
      <dsp:nvSpPr>
        <dsp:cNvPr id="0" name=""/>
        <dsp:cNvSpPr/>
      </dsp:nvSpPr>
      <dsp:spPr>
        <a:xfrm>
          <a:off x="157057" y="925445"/>
          <a:ext cx="155702" cy="583883"/>
        </a:xfrm>
        <a:custGeom>
          <a:avLst/>
          <a:gdLst/>
          <a:ahLst/>
          <a:cxnLst/>
          <a:rect l="0" t="0" r="0" b="0"/>
          <a:pathLst>
            <a:path>
              <a:moveTo>
                <a:pt x="0" y="0"/>
              </a:moveTo>
              <a:lnTo>
                <a:pt x="0" y="583883"/>
              </a:lnTo>
              <a:lnTo>
                <a:pt x="155702" y="583883"/>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6D65085-EA5D-49DE-8F4F-86030C789D4F}">
      <dsp:nvSpPr>
        <dsp:cNvPr id="0" name=""/>
        <dsp:cNvSpPr/>
      </dsp:nvSpPr>
      <dsp:spPr>
        <a:xfrm>
          <a:off x="312759" y="1120073"/>
          <a:ext cx="1245618" cy="77851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hr-HR" sz="1700" kern="1200" dirty="0" smtClean="0"/>
            <a:t>Općina, grad</a:t>
          </a:r>
          <a:endParaRPr lang="en-US" sz="1700" kern="1200" dirty="0"/>
        </a:p>
      </dsp:txBody>
      <dsp:txXfrm>
        <a:off x="335561" y="1142875"/>
        <a:ext cx="1200014" cy="732907"/>
      </dsp:txXfrm>
    </dsp:sp>
    <dsp:sp modelId="{6A4C70BB-1DAF-4BA4-AF63-59F8CE7897F8}">
      <dsp:nvSpPr>
        <dsp:cNvPr id="0" name=""/>
        <dsp:cNvSpPr/>
      </dsp:nvSpPr>
      <dsp:spPr>
        <a:xfrm>
          <a:off x="157057" y="925445"/>
          <a:ext cx="155702" cy="1557022"/>
        </a:xfrm>
        <a:custGeom>
          <a:avLst/>
          <a:gdLst/>
          <a:ahLst/>
          <a:cxnLst/>
          <a:rect l="0" t="0" r="0" b="0"/>
          <a:pathLst>
            <a:path>
              <a:moveTo>
                <a:pt x="0" y="0"/>
              </a:moveTo>
              <a:lnTo>
                <a:pt x="0" y="1557022"/>
              </a:lnTo>
              <a:lnTo>
                <a:pt x="155702" y="1557022"/>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F48F3F1-5AC1-4516-9D95-481299456D1E}">
      <dsp:nvSpPr>
        <dsp:cNvPr id="0" name=""/>
        <dsp:cNvSpPr/>
      </dsp:nvSpPr>
      <dsp:spPr>
        <a:xfrm>
          <a:off x="312759" y="2093212"/>
          <a:ext cx="1245618" cy="77851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hr-HR" sz="1700" kern="1200" dirty="0" smtClean="0"/>
            <a:t>Županija</a:t>
          </a:r>
          <a:endParaRPr lang="en-US" sz="1700" kern="1200" dirty="0"/>
        </a:p>
      </dsp:txBody>
      <dsp:txXfrm>
        <a:off x="335561" y="2116014"/>
        <a:ext cx="1200014" cy="732907"/>
      </dsp:txXfrm>
    </dsp:sp>
    <dsp:sp modelId="{1683F686-A5A7-4789-8598-6DDCC57D32FF}">
      <dsp:nvSpPr>
        <dsp:cNvPr id="0" name=""/>
        <dsp:cNvSpPr/>
      </dsp:nvSpPr>
      <dsp:spPr>
        <a:xfrm>
          <a:off x="157057" y="925445"/>
          <a:ext cx="155702" cy="2530162"/>
        </a:xfrm>
        <a:custGeom>
          <a:avLst/>
          <a:gdLst/>
          <a:ahLst/>
          <a:cxnLst/>
          <a:rect l="0" t="0" r="0" b="0"/>
          <a:pathLst>
            <a:path>
              <a:moveTo>
                <a:pt x="0" y="0"/>
              </a:moveTo>
              <a:lnTo>
                <a:pt x="0" y="2530162"/>
              </a:lnTo>
              <a:lnTo>
                <a:pt x="155702" y="2530162"/>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CAE5D2C-FE11-4C75-B33C-9536A499EEDA}">
      <dsp:nvSpPr>
        <dsp:cNvPr id="0" name=""/>
        <dsp:cNvSpPr/>
      </dsp:nvSpPr>
      <dsp:spPr>
        <a:xfrm>
          <a:off x="312759" y="3066352"/>
          <a:ext cx="1245618" cy="77851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hr-HR" sz="1700" kern="1200" dirty="0" smtClean="0"/>
            <a:t>Ministarstva</a:t>
          </a:r>
          <a:endParaRPr lang="en-US" sz="1700" kern="1200" dirty="0"/>
        </a:p>
      </dsp:txBody>
      <dsp:txXfrm>
        <a:off x="335561" y="3089154"/>
        <a:ext cx="1200014" cy="732907"/>
      </dsp:txXfrm>
    </dsp:sp>
    <dsp:sp modelId="{D0B3A8B5-4AF3-42D2-9265-755E22252849}">
      <dsp:nvSpPr>
        <dsp:cNvPr id="0" name=""/>
        <dsp:cNvSpPr/>
      </dsp:nvSpPr>
      <dsp:spPr>
        <a:xfrm>
          <a:off x="1947633" y="146934"/>
          <a:ext cx="1557022" cy="77851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rtl="0">
            <a:lnSpc>
              <a:spcPct val="90000"/>
            </a:lnSpc>
            <a:spcBef>
              <a:spcPct val="0"/>
            </a:spcBef>
            <a:spcAft>
              <a:spcPct val="35000"/>
            </a:spcAft>
          </a:pPr>
          <a:r>
            <a:rPr lang="hr-HR" sz="2200" b="1" kern="1200" dirty="0" smtClean="0"/>
            <a:t>Donacije</a:t>
          </a:r>
          <a:endParaRPr lang="en-US" sz="2200" b="1" kern="1200" dirty="0"/>
        </a:p>
      </dsp:txBody>
      <dsp:txXfrm>
        <a:off x="1970435" y="169736"/>
        <a:ext cx="1511418" cy="732907"/>
      </dsp:txXfrm>
    </dsp:sp>
    <dsp:sp modelId="{46D4E61D-478F-4E0B-95EB-069B8379835E}">
      <dsp:nvSpPr>
        <dsp:cNvPr id="0" name=""/>
        <dsp:cNvSpPr/>
      </dsp:nvSpPr>
      <dsp:spPr>
        <a:xfrm>
          <a:off x="2103335" y="925445"/>
          <a:ext cx="155702" cy="583883"/>
        </a:xfrm>
        <a:custGeom>
          <a:avLst/>
          <a:gdLst/>
          <a:ahLst/>
          <a:cxnLst/>
          <a:rect l="0" t="0" r="0" b="0"/>
          <a:pathLst>
            <a:path>
              <a:moveTo>
                <a:pt x="0" y="0"/>
              </a:moveTo>
              <a:lnTo>
                <a:pt x="0" y="583883"/>
              </a:lnTo>
              <a:lnTo>
                <a:pt x="155702" y="583883"/>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A39467B-42FB-4DFD-A768-0E19A34D619F}">
      <dsp:nvSpPr>
        <dsp:cNvPr id="0" name=""/>
        <dsp:cNvSpPr/>
      </dsp:nvSpPr>
      <dsp:spPr>
        <a:xfrm>
          <a:off x="2259037" y="1120073"/>
          <a:ext cx="1245618" cy="77851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hr-HR" sz="1700" kern="1200" dirty="0" smtClean="0"/>
            <a:t>Sponzori</a:t>
          </a:r>
          <a:endParaRPr lang="en-US" sz="1700" kern="1200" dirty="0"/>
        </a:p>
      </dsp:txBody>
      <dsp:txXfrm>
        <a:off x="2281839" y="1142875"/>
        <a:ext cx="1200014" cy="732907"/>
      </dsp:txXfrm>
    </dsp:sp>
    <dsp:sp modelId="{502B6DAA-1F42-4949-BB4C-B596138AB160}">
      <dsp:nvSpPr>
        <dsp:cNvPr id="0" name=""/>
        <dsp:cNvSpPr/>
      </dsp:nvSpPr>
      <dsp:spPr>
        <a:xfrm>
          <a:off x="2103335" y="925445"/>
          <a:ext cx="155702" cy="1557022"/>
        </a:xfrm>
        <a:custGeom>
          <a:avLst/>
          <a:gdLst/>
          <a:ahLst/>
          <a:cxnLst/>
          <a:rect l="0" t="0" r="0" b="0"/>
          <a:pathLst>
            <a:path>
              <a:moveTo>
                <a:pt x="0" y="0"/>
              </a:moveTo>
              <a:lnTo>
                <a:pt x="0" y="1557022"/>
              </a:lnTo>
              <a:lnTo>
                <a:pt x="155702" y="1557022"/>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F615B11-1050-41EE-932F-5A21A04E5FBF}">
      <dsp:nvSpPr>
        <dsp:cNvPr id="0" name=""/>
        <dsp:cNvSpPr/>
      </dsp:nvSpPr>
      <dsp:spPr>
        <a:xfrm>
          <a:off x="2259037" y="2093212"/>
          <a:ext cx="1245618" cy="77851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hr-HR" sz="1700" kern="1200" dirty="0" smtClean="0"/>
            <a:t>donatori</a:t>
          </a:r>
          <a:endParaRPr lang="en-US" sz="1700" kern="1200" dirty="0"/>
        </a:p>
      </dsp:txBody>
      <dsp:txXfrm>
        <a:off x="2281839" y="2116014"/>
        <a:ext cx="1200014" cy="732907"/>
      </dsp:txXfrm>
    </dsp:sp>
    <dsp:sp modelId="{BCE4FD34-621C-475D-AEC3-E91C682FEDE4}">
      <dsp:nvSpPr>
        <dsp:cNvPr id="0" name=""/>
        <dsp:cNvSpPr/>
      </dsp:nvSpPr>
      <dsp:spPr>
        <a:xfrm>
          <a:off x="2103335" y="925445"/>
          <a:ext cx="155702" cy="2530162"/>
        </a:xfrm>
        <a:custGeom>
          <a:avLst/>
          <a:gdLst/>
          <a:ahLst/>
          <a:cxnLst/>
          <a:rect l="0" t="0" r="0" b="0"/>
          <a:pathLst>
            <a:path>
              <a:moveTo>
                <a:pt x="0" y="0"/>
              </a:moveTo>
              <a:lnTo>
                <a:pt x="0" y="2530162"/>
              </a:lnTo>
              <a:lnTo>
                <a:pt x="155702" y="2530162"/>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F75D939-6F50-4643-B38A-023F0E053CEB}">
      <dsp:nvSpPr>
        <dsp:cNvPr id="0" name=""/>
        <dsp:cNvSpPr/>
      </dsp:nvSpPr>
      <dsp:spPr>
        <a:xfrm>
          <a:off x="2259037" y="3066352"/>
          <a:ext cx="1245618" cy="77851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hr-HR" sz="1700" kern="1200" dirty="0" smtClean="0"/>
            <a:t>…</a:t>
          </a:r>
          <a:endParaRPr lang="en-US" sz="1700" kern="1200" dirty="0"/>
        </a:p>
      </dsp:txBody>
      <dsp:txXfrm>
        <a:off x="2281839" y="3089154"/>
        <a:ext cx="1200014" cy="732907"/>
      </dsp:txXfrm>
    </dsp:sp>
    <dsp:sp modelId="{17611FD9-E340-46A9-8447-CB63B09A69C8}">
      <dsp:nvSpPr>
        <dsp:cNvPr id="0" name=""/>
        <dsp:cNvSpPr/>
      </dsp:nvSpPr>
      <dsp:spPr>
        <a:xfrm>
          <a:off x="3893911" y="146934"/>
          <a:ext cx="1557022" cy="77851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rtl="0">
            <a:lnSpc>
              <a:spcPct val="90000"/>
            </a:lnSpc>
            <a:spcBef>
              <a:spcPct val="0"/>
            </a:spcBef>
            <a:spcAft>
              <a:spcPct val="35000"/>
            </a:spcAft>
          </a:pPr>
          <a:r>
            <a:rPr lang="hr-HR" sz="2200" b="1" kern="1200" dirty="0" smtClean="0"/>
            <a:t>Natječaji</a:t>
          </a:r>
          <a:endParaRPr lang="en-US" sz="2200" b="1" kern="1200" dirty="0"/>
        </a:p>
      </dsp:txBody>
      <dsp:txXfrm>
        <a:off x="3916713" y="169736"/>
        <a:ext cx="1511418" cy="732907"/>
      </dsp:txXfrm>
    </dsp:sp>
    <dsp:sp modelId="{6F3C7F6F-39CB-4799-9AA0-99AC74E5B327}">
      <dsp:nvSpPr>
        <dsp:cNvPr id="0" name=""/>
        <dsp:cNvSpPr/>
      </dsp:nvSpPr>
      <dsp:spPr>
        <a:xfrm>
          <a:off x="4049614" y="925445"/>
          <a:ext cx="155702" cy="583883"/>
        </a:xfrm>
        <a:custGeom>
          <a:avLst/>
          <a:gdLst/>
          <a:ahLst/>
          <a:cxnLst/>
          <a:rect l="0" t="0" r="0" b="0"/>
          <a:pathLst>
            <a:path>
              <a:moveTo>
                <a:pt x="0" y="0"/>
              </a:moveTo>
              <a:lnTo>
                <a:pt x="0" y="583883"/>
              </a:lnTo>
              <a:lnTo>
                <a:pt x="155702" y="583883"/>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D3C60A0-EBB7-4B4F-BE7B-2F3040D7BBA1}">
      <dsp:nvSpPr>
        <dsp:cNvPr id="0" name=""/>
        <dsp:cNvSpPr/>
      </dsp:nvSpPr>
      <dsp:spPr>
        <a:xfrm>
          <a:off x="4205316" y="1120073"/>
          <a:ext cx="1245618" cy="77851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hr-HR" sz="1700" kern="1200" dirty="0" smtClean="0"/>
            <a:t>Lokalni</a:t>
          </a:r>
          <a:endParaRPr lang="en-US" sz="1700" kern="1200" dirty="0"/>
        </a:p>
      </dsp:txBody>
      <dsp:txXfrm>
        <a:off x="4228118" y="1142875"/>
        <a:ext cx="1200014" cy="732907"/>
      </dsp:txXfrm>
    </dsp:sp>
    <dsp:sp modelId="{954B7FF6-4BD0-4111-B3EE-FC3DBCBD6197}">
      <dsp:nvSpPr>
        <dsp:cNvPr id="0" name=""/>
        <dsp:cNvSpPr/>
      </dsp:nvSpPr>
      <dsp:spPr>
        <a:xfrm>
          <a:off x="4049614" y="925445"/>
          <a:ext cx="155702" cy="1557022"/>
        </a:xfrm>
        <a:custGeom>
          <a:avLst/>
          <a:gdLst/>
          <a:ahLst/>
          <a:cxnLst/>
          <a:rect l="0" t="0" r="0" b="0"/>
          <a:pathLst>
            <a:path>
              <a:moveTo>
                <a:pt x="0" y="0"/>
              </a:moveTo>
              <a:lnTo>
                <a:pt x="0" y="1557022"/>
              </a:lnTo>
              <a:lnTo>
                <a:pt x="155702" y="1557022"/>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07BD9C9-B043-4D85-AB32-43BA26C706FB}">
      <dsp:nvSpPr>
        <dsp:cNvPr id="0" name=""/>
        <dsp:cNvSpPr/>
      </dsp:nvSpPr>
      <dsp:spPr>
        <a:xfrm>
          <a:off x="4205316" y="2093212"/>
          <a:ext cx="1245618" cy="77851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hr-HR" sz="1700" kern="1200" dirty="0" smtClean="0"/>
            <a:t>Nacionalni</a:t>
          </a:r>
          <a:endParaRPr lang="en-US" sz="1700" kern="1200" dirty="0"/>
        </a:p>
      </dsp:txBody>
      <dsp:txXfrm>
        <a:off x="4228118" y="2116014"/>
        <a:ext cx="1200014" cy="732907"/>
      </dsp:txXfrm>
    </dsp:sp>
    <dsp:sp modelId="{67D1D6AD-8643-40B4-9DC6-0A235198816C}">
      <dsp:nvSpPr>
        <dsp:cNvPr id="0" name=""/>
        <dsp:cNvSpPr/>
      </dsp:nvSpPr>
      <dsp:spPr>
        <a:xfrm>
          <a:off x="4049614" y="925445"/>
          <a:ext cx="155702" cy="2530162"/>
        </a:xfrm>
        <a:custGeom>
          <a:avLst/>
          <a:gdLst/>
          <a:ahLst/>
          <a:cxnLst/>
          <a:rect l="0" t="0" r="0" b="0"/>
          <a:pathLst>
            <a:path>
              <a:moveTo>
                <a:pt x="0" y="0"/>
              </a:moveTo>
              <a:lnTo>
                <a:pt x="0" y="2530162"/>
              </a:lnTo>
              <a:lnTo>
                <a:pt x="155702" y="2530162"/>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1F5A633-E43E-4A20-948A-F6CB0BD36637}">
      <dsp:nvSpPr>
        <dsp:cNvPr id="0" name=""/>
        <dsp:cNvSpPr/>
      </dsp:nvSpPr>
      <dsp:spPr>
        <a:xfrm>
          <a:off x="4205316" y="3066352"/>
          <a:ext cx="1245618" cy="778511"/>
        </a:xfrm>
        <a:prstGeom prst="roundRect">
          <a:avLst>
            <a:gd name="adj" fmla="val 10000"/>
          </a:avLst>
        </a:prstGeom>
        <a:solidFill>
          <a:srgbClr val="FFFF00">
            <a:alpha val="90000"/>
          </a:srgb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hr-HR" sz="1700" kern="1200" dirty="0" smtClean="0"/>
            <a:t>EU fondovi</a:t>
          </a:r>
          <a:endParaRPr lang="en-US" sz="1700" kern="1200" dirty="0"/>
        </a:p>
      </dsp:txBody>
      <dsp:txXfrm>
        <a:off x="4228118" y="3089154"/>
        <a:ext cx="1200014" cy="732907"/>
      </dsp:txXfrm>
    </dsp:sp>
    <dsp:sp modelId="{3412B11E-A7BF-4DCF-B60B-A52D4CFE3FD1}">
      <dsp:nvSpPr>
        <dsp:cNvPr id="0" name=""/>
        <dsp:cNvSpPr/>
      </dsp:nvSpPr>
      <dsp:spPr>
        <a:xfrm>
          <a:off x="5840190" y="146934"/>
          <a:ext cx="1557022" cy="77851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rtl="0">
            <a:lnSpc>
              <a:spcPct val="90000"/>
            </a:lnSpc>
            <a:spcBef>
              <a:spcPct val="0"/>
            </a:spcBef>
            <a:spcAft>
              <a:spcPct val="35000"/>
            </a:spcAft>
          </a:pPr>
          <a:r>
            <a:rPr lang="hr-HR" sz="2200" b="1" kern="1200" dirty="0" smtClean="0"/>
            <a:t>Vlastita sredstva</a:t>
          </a:r>
          <a:endParaRPr lang="en-US" sz="2200" b="1" kern="1200" dirty="0"/>
        </a:p>
      </dsp:txBody>
      <dsp:txXfrm>
        <a:off x="5862992" y="169736"/>
        <a:ext cx="1511418" cy="732907"/>
      </dsp:txXfrm>
    </dsp:sp>
    <dsp:sp modelId="{52AB9D39-3899-42BE-A139-F27CEB8FBF19}">
      <dsp:nvSpPr>
        <dsp:cNvPr id="0" name=""/>
        <dsp:cNvSpPr/>
      </dsp:nvSpPr>
      <dsp:spPr>
        <a:xfrm>
          <a:off x="5995892" y="925445"/>
          <a:ext cx="155702" cy="583883"/>
        </a:xfrm>
        <a:custGeom>
          <a:avLst/>
          <a:gdLst/>
          <a:ahLst/>
          <a:cxnLst/>
          <a:rect l="0" t="0" r="0" b="0"/>
          <a:pathLst>
            <a:path>
              <a:moveTo>
                <a:pt x="0" y="0"/>
              </a:moveTo>
              <a:lnTo>
                <a:pt x="0" y="583883"/>
              </a:lnTo>
              <a:lnTo>
                <a:pt x="155702" y="583883"/>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A1CF28C-AEA4-48D8-A607-163D386E49B3}">
      <dsp:nvSpPr>
        <dsp:cNvPr id="0" name=""/>
        <dsp:cNvSpPr/>
      </dsp:nvSpPr>
      <dsp:spPr>
        <a:xfrm>
          <a:off x="6151594" y="1120073"/>
          <a:ext cx="1245618" cy="77851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hr-HR" sz="1700" kern="1200" dirty="0" smtClean="0"/>
            <a:t>Članarine</a:t>
          </a:r>
          <a:endParaRPr lang="en-US" sz="1700" kern="1200" dirty="0"/>
        </a:p>
      </dsp:txBody>
      <dsp:txXfrm>
        <a:off x="6174396" y="1142875"/>
        <a:ext cx="1200014" cy="732907"/>
      </dsp:txXfrm>
    </dsp:sp>
    <dsp:sp modelId="{62CFA0FC-002E-4B2F-B5C4-A116654D510D}">
      <dsp:nvSpPr>
        <dsp:cNvPr id="0" name=""/>
        <dsp:cNvSpPr/>
      </dsp:nvSpPr>
      <dsp:spPr>
        <a:xfrm>
          <a:off x="5995892" y="925445"/>
          <a:ext cx="155702" cy="1557022"/>
        </a:xfrm>
        <a:custGeom>
          <a:avLst/>
          <a:gdLst/>
          <a:ahLst/>
          <a:cxnLst/>
          <a:rect l="0" t="0" r="0" b="0"/>
          <a:pathLst>
            <a:path>
              <a:moveTo>
                <a:pt x="0" y="0"/>
              </a:moveTo>
              <a:lnTo>
                <a:pt x="0" y="1557022"/>
              </a:lnTo>
              <a:lnTo>
                <a:pt x="155702" y="1557022"/>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8CFB779-8582-481A-9F47-DC4BF8C980B1}">
      <dsp:nvSpPr>
        <dsp:cNvPr id="0" name=""/>
        <dsp:cNvSpPr/>
      </dsp:nvSpPr>
      <dsp:spPr>
        <a:xfrm>
          <a:off x="6151594" y="2093212"/>
          <a:ext cx="1245618" cy="77851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hr-HR" sz="1700" kern="1200" dirty="0" smtClean="0"/>
            <a:t>Prodaja? / usluga?</a:t>
          </a:r>
          <a:endParaRPr lang="en-US" sz="1700" kern="1200" dirty="0"/>
        </a:p>
      </dsp:txBody>
      <dsp:txXfrm>
        <a:off x="6174396" y="2116014"/>
        <a:ext cx="1200014" cy="732907"/>
      </dsp:txXfrm>
    </dsp:sp>
    <dsp:sp modelId="{8E4ABA85-47E3-4BAA-ABB2-B317F3555768}">
      <dsp:nvSpPr>
        <dsp:cNvPr id="0" name=""/>
        <dsp:cNvSpPr/>
      </dsp:nvSpPr>
      <dsp:spPr>
        <a:xfrm>
          <a:off x="5995892" y="925445"/>
          <a:ext cx="155702" cy="2530162"/>
        </a:xfrm>
        <a:custGeom>
          <a:avLst/>
          <a:gdLst/>
          <a:ahLst/>
          <a:cxnLst/>
          <a:rect l="0" t="0" r="0" b="0"/>
          <a:pathLst>
            <a:path>
              <a:moveTo>
                <a:pt x="0" y="0"/>
              </a:moveTo>
              <a:lnTo>
                <a:pt x="0" y="2530162"/>
              </a:lnTo>
              <a:lnTo>
                <a:pt x="155702" y="2530162"/>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4827399-0D1F-46A6-90D1-79B825F9929A}">
      <dsp:nvSpPr>
        <dsp:cNvPr id="0" name=""/>
        <dsp:cNvSpPr/>
      </dsp:nvSpPr>
      <dsp:spPr>
        <a:xfrm>
          <a:off x="6151594" y="3066352"/>
          <a:ext cx="1245618" cy="77851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hr-HR" sz="1700" kern="1200" dirty="0" smtClean="0"/>
            <a:t>…</a:t>
          </a:r>
          <a:endParaRPr lang="en-US" sz="1700" kern="1200" dirty="0"/>
        </a:p>
      </dsp:txBody>
      <dsp:txXfrm>
        <a:off x="6174396" y="3089154"/>
        <a:ext cx="1200014" cy="73290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Rezervirano mjesto datuma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4540B302-EDFA-4F6F-A6EF-F752BEB62413}" type="datetimeFigureOut">
              <a:rPr lang="en-US" smtClean="0"/>
              <a:pPr/>
              <a:t>2/16/2016</a:t>
            </a:fld>
            <a:endParaRPr lang="en-US"/>
          </a:p>
        </p:txBody>
      </p:sp>
      <p:sp>
        <p:nvSpPr>
          <p:cNvPr id="4" name="Rezervirano mjesto podnožja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5" name="Rezervirano mjesto broja slajda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626A1D1B-2CAA-41F4-8A72-54B3B8B61A55}" type="slidenum">
              <a:rPr lang="en-US" smtClean="0"/>
              <a:pPr/>
              <a:t>‹#›</a:t>
            </a:fld>
            <a:endParaRPr lang="en-US"/>
          </a:p>
        </p:txBody>
      </p:sp>
    </p:spTree>
    <p:extLst>
      <p:ext uri="{BB962C8B-B14F-4D97-AF65-F5344CB8AC3E}">
        <p14:creationId xmlns:p14="http://schemas.microsoft.com/office/powerpoint/2010/main" val="17541016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hr-HR"/>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AB128BB-0DE7-4EFA-BD17-677518A1BE78}" type="datetimeFigureOut">
              <a:rPr lang="hr-HR"/>
              <a:pPr>
                <a:defRPr/>
              </a:pPr>
              <a:t>16.2.2016.</a:t>
            </a:fld>
            <a:endParaRPr lang="hr-HR"/>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hr-HR" noProof="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hr-HR" noProof="0"/>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hr-HR"/>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06119D5-B2A3-4B1A-8295-8BAC214825C1}" type="slidenum">
              <a:rPr lang="hr-HR"/>
              <a:pPr>
                <a:defRPr/>
              </a:pPr>
              <a:t>‹#›</a:t>
            </a:fld>
            <a:endParaRPr lang="hr-HR"/>
          </a:p>
        </p:txBody>
      </p:sp>
    </p:spTree>
    <p:extLst>
      <p:ext uri="{BB962C8B-B14F-4D97-AF65-F5344CB8AC3E}">
        <p14:creationId xmlns:p14="http://schemas.microsoft.com/office/powerpoint/2010/main" val="30864171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hr-HR" smtClean="0"/>
              <a:t>Kliknite da biste uredili stil naslova matrice</a:t>
            </a:r>
            <a:endParaRPr lang="hr-HR"/>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smtClean="0"/>
              <a:t>Kliknite da biste uredili stil podnaslova matrice</a:t>
            </a:r>
            <a:endParaRPr lang="hr-HR"/>
          </a:p>
        </p:txBody>
      </p:sp>
      <p:sp>
        <p:nvSpPr>
          <p:cNvPr id="4" name="Rezervirano mjesto datuma 3"/>
          <p:cNvSpPr>
            <a:spLocks noGrp="1"/>
          </p:cNvSpPr>
          <p:nvPr>
            <p:ph type="dt" sz="half" idx="10"/>
          </p:nvPr>
        </p:nvSpPr>
        <p:spPr/>
        <p:txBody>
          <a:bodyPr/>
          <a:lstStyle/>
          <a:p>
            <a:pPr>
              <a:defRPr/>
            </a:pPr>
            <a:fld id="{F25C90B0-70C4-4A57-BDCA-C85B7A5FB1E4}" type="datetimeFigureOut">
              <a:rPr lang="hr-HR" smtClean="0"/>
              <a:pPr>
                <a:defRPr/>
              </a:pPr>
              <a:t>16.2.2016.</a:t>
            </a:fld>
            <a:endParaRPr lang="hr-HR"/>
          </a:p>
        </p:txBody>
      </p:sp>
      <p:sp>
        <p:nvSpPr>
          <p:cNvPr id="5" name="Rezervirano mjesto podnožja 4"/>
          <p:cNvSpPr>
            <a:spLocks noGrp="1"/>
          </p:cNvSpPr>
          <p:nvPr>
            <p:ph type="ftr" sz="quarter" idx="11"/>
          </p:nvPr>
        </p:nvSpPr>
        <p:spPr/>
        <p:txBody>
          <a:bodyPr/>
          <a:lstStyle/>
          <a:p>
            <a:pPr>
              <a:defRPr/>
            </a:pPr>
            <a:endParaRPr lang="hr-HR"/>
          </a:p>
        </p:txBody>
      </p:sp>
      <p:sp>
        <p:nvSpPr>
          <p:cNvPr id="6" name="Rezervirano mjesto broja slajda 5"/>
          <p:cNvSpPr>
            <a:spLocks noGrp="1"/>
          </p:cNvSpPr>
          <p:nvPr>
            <p:ph type="sldNum" sz="quarter" idx="12"/>
          </p:nvPr>
        </p:nvSpPr>
        <p:spPr/>
        <p:txBody>
          <a:bodyPr/>
          <a:lstStyle/>
          <a:p>
            <a:pPr>
              <a:defRPr/>
            </a:pPr>
            <a:fld id="{913D958A-8952-421F-81E3-74F30709E083}" type="slidenum">
              <a:rPr lang="hr-HR" smtClean="0"/>
              <a:pPr>
                <a:defRPr/>
              </a:pPr>
              <a:t>‹#›</a:t>
            </a:fld>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pPr>
              <a:defRPr/>
            </a:pPr>
            <a:fld id="{F25C90B0-70C4-4A57-BDCA-C85B7A5FB1E4}" type="datetimeFigureOut">
              <a:rPr lang="hr-HR" smtClean="0"/>
              <a:pPr>
                <a:defRPr/>
              </a:pPr>
              <a:t>16.2.2016.</a:t>
            </a:fld>
            <a:endParaRPr lang="hr-HR"/>
          </a:p>
        </p:txBody>
      </p:sp>
      <p:sp>
        <p:nvSpPr>
          <p:cNvPr id="5" name="Rezervirano mjesto podnožja 4"/>
          <p:cNvSpPr>
            <a:spLocks noGrp="1"/>
          </p:cNvSpPr>
          <p:nvPr>
            <p:ph type="ftr" sz="quarter" idx="11"/>
          </p:nvPr>
        </p:nvSpPr>
        <p:spPr/>
        <p:txBody>
          <a:bodyPr/>
          <a:lstStyle/>
          <a:p>
            <a:pPr>
              <a:defRPr/>
            </a:pPr>
            <a:endParaRPr lang="hr-HR"/>
          </a:p>
        </p:txBody>
      </p:sp>
      <p:sp>
        <p:nvSpPr>
          <p:cNvPr id="6" name="Rezervirano mjesto broja slajda 5"/>
          <p:cNvSpPr>
            <a:spLocks noGrp="1"/>
          </p:cNvSpPr>
          <p:nvPr>
            <p:ph type="sldNum" sz="quarter" idx="12"/>
          </p:nvPr>
        </p:nvSpPr>
        <p:spPr/>
        <p:txBody>
          <a:bodyPr/>
          <a:lstStyle/>
          <a:p>
            <a:pPr>
              <a:defRPr/>
            </a:pPr>
            <a:fld id="{913D958A-8952-421F-81E3-74F30709E083}" type="slidenum">
              <a:rPr lang="hr-HR" smtClean="0"/>
              <a:pPr>
                <a:defRPr/>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629400" y="274638"/>
            <a:ext cx="2057400" cy="5851525"/>
          </a:xfrm>
        </p:spPr>
        <p:txBody>
          <a:bodyPr vert="eaVert"/>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a:xfrm>
            <a:off x="457200" y="274638"/>
            <a:ext cx="6019800" cy="5851525"/>
          </a:xfrm>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pPr>
              <a:defRPr/>
            </a:pPr>
            <a:fld id="{F25C90B0-70C4-4A57-BDCA-C85B7A5FB1E4}" type="datetimeFigureOut">
              <a:rPr lang="hr-HR" smtClean="0"/>
              <a:pPr>
                <a:defRPr/>
              </a:pPr>
              <a:t>16.2.2016.</a:t>
            </a:fld>
            <a:endParaRPr lang="hr-HR"/>
          </a:p>
        </p:txBody>
      </p:sp>
      <p:sp>
        <p:nvSpPr>
          <p:cNvPr id="5" name="Rezervirano mjesto podnožja 4"/>
          <p:cNvSpPr>
            <a:spLocks noGrp="1"/>
          </p:cNvSpPr>
          <p:nvPr>
            <p:ph type="ftr" sz="quarter" idx="11"/>
          </p:nvPr>
        </p:nvSpPr>
        <p:spPr/>
        <p:txBody>
          <a:bodyPr/>
          <a:lstStyle/>
          <a:p>
            <a:pPr>
              <a:defRPr/>
            </a:pPr>
            <a:endParaRPr lang="hr-HR"/>
          </a:p>
        </p:txBody>
      </p:sp>
      <p:sp>
        <p:nvSpPr>
          <p:cNvPr id="6" name="Rezervirano mjesto broja slajda 5"/>
          <p:cNvSpPr>
            <a:spLocks noGrp="1"/>
          </p:cNvSpPr>
          <p:nvPr>
            <p:ph type="sldNum" sz="quarter" idx="12"/>
          </p:nvPr>
        </p:nvSpPr>
        <p:spPr/>
        <p:txBody>
          <a:bodyPr/>
          <a:lstStyle/>
          <a:p>
            <a:pPr>
              <a:defRPr/>
            </a:pPr>
            <a:fld id="{913D958A-8952-421F-81E3-74F30709E083}" type="slidenum">
              <a:rPr lang="hr-HR" smtClean="0"/>
              <a:pPr>
                <a:defRPr/>
              </a:pPr>
              <a:t>‹#›</a:t>
            </a:fld>
            <a:endParaRPr lang="hr-H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hr-HR" smtClean="0"/>
              <a:t>Kliknite da biste uredili stil naslova matrice</a:t>
            </a:r>
            <a:endParaRPr lang="hr-HR"/>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smtClean="0"/>
              <a:t>Kliknite da biste uredili stil podnaslova matrice</a:t>
            </a:r>
            <a:endParaRPr lang="hr-HR"/>
          </a:p>
        </p:txBody>
      </p:sp>
      <p:sp>
        <p:nvSpPr>
          <p:cNvPr id="4" name="Rezervirano mjesto datuma 3"/>
          <p:cNvSpPr>
            <a:spLocks noGrp="1"/>
          </p:cNvSpPr>
          <p:nvPr>
            <p:ph type="dt" sz="half" idx="10"/>
          </p:nvPr>
        </p:nvSpPr>
        <p:spPr/>
        <p:txBody>
          <a:bodyPr/>
          <a:lstStyle/>
          <a:p>
            <a:pPr>
              <a:defRPr/>
            </a:pPr>
            <a:fld id="{DAC993B5-E12B-4EB7-BE69-752FA6A57145}" type="datetimeFigureOut">
              <a:rPr lang="hr-HR" smtClean="0"/>
              <a:pPr>
                <a:defRPr/>
              </a:pPr>
              <a:t>16.2.2016.</a:t>
            </a:fld>
            <a:endParaRPr lang="hr-HR"/>
          </a:p>
        </p:txBody>
      </p:sp>
      <p:sp>
        <p:nvSpPr>
          <p:cNvPr id="5" name="Rezervirano mjesto podnožja 4"/>
          <p:cNvSpPr>
            <a:spLocks noGrp="1"/>
          </p:cNvSpPr>
          <p:nvPr>
            <p:ph type="ftr" sz="quarter" idx="11"/>
          </p:nvPr>
        </p:nvSpPr>
        <p:spPr/>
        <p:txBody>
          <a:bodyPr/>
          <a:lstStyle/>
          <a:p>
            <a:pPr>
              <a:defRPr/>
            </a:pPr>
            <a:endParaRPr lang="hr-HR"/>
          </a:p>
        </p:txBody>
      </p:sp>
      <p:sp>
        <p:nvSpPr>
          <p:cNvPr id="6" name="Rezervirano mjesto broja slajda 5"/>
          <p:cNvSpPr>
            <a:spLocks noGrp="1"/>
          </p:cNvSpPr>
          <p:nvPr>
            <p:ph type="sldNum" sz="quarter" idx="12"/>
          </p:nvPr>
        </p:nvSpPr>
        <p:spPr/>
        <p:txBody>
          <a:bodyPr/>
          <a:lstStyle/>
          <a:p>
            <a:pPr>
              <a:defRPr/>
            </a:pPr>
            <a:fld id="{8F97012D-D79D-4189-989B-20F29C04B3A7}" type="slidenum">
              <a:rPr lang="hr-HR" smtClean="0"/>
              <a:pPr>
                <a:defRPr/>
              </a:pPr>
              <a:t>‹#›</a:t>
            </a:fld>
            <a:endParaRPr lang="hr-H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idx="1"/>
          </p:nvPr>
        </p:nvSpPr>
        <p:spPr/>
        <p:txBody>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pPr>
              <a:defRPr/>
            </a:pPr>
            <a:fld id="{DAC993B5-E12B-4EB7-BE69-752FA6A57145}" type="datetimeFigureOut">
              <a:rPr lang="hr-HR" smtClean="0"/>
              <a:pPr>
                <a:defRPr/>
              </a:pPr>
              <a:t>16.2.2016.</a:t>
            </a:fld>
            <a:endParaRPr lang="hr-HR"/>
          </a:p>
        </p:txBody>
      </p:sp>
      <p:sp>
        <p:nvSpPr>
          <p:cNvPr id="5" name="Rezervirano mjesto podnožja 4"/>
          <p:cNvSpPr>
            <a:spLocks noGrp="1"/>
          </p:cNvSpPr>
          <p:nvPr>
            <p:ph type="ftr" sz="quarter" idx="11"/>
          </p:nvPr>
        </p:nvSpPr>
        <p:spPr/>
        <p:txBody>
          <a:bodyPr/>
          <a:lstStyle/>
          <a:p>
            <a:pPr>
              <a:defRPr/>
            </a:pPr>
            <a:endParaRPr lang="hr-HR"/>
          </a:p>
        </p:txBody>
      </p:sp>
      <p:sp>
        <p:nvSpPr>
          <p:cNvPr id="6" name="Rezervirano mjesto broja slajda 5"/>
          <p:cNvSpPr>
            <a:spLocks noGrp="1"/>
          </p:cNvSpPr>
          <p:nvPr>
            <p:ph type="sldNum" sz="quarter" idx="12"/>
          </p:nvPr>
        </p:nvSpPr>
        <p:spPr/>
        <p:txBody>
          <a:bodyPr/>
          <a:lstStyle/>
          <a:p>
            <a:pPr>
              <a:defRPr/>
            </a:pPr>
            <a:fld id="{8F97012D-D79D-4189-989B-20F29C04B3A7}" type="slidenum">
              <a:rPr lang="hr-HR" smtClean="0"/>
              <a:pPr>
                <a:defRPr/>
              </a:pPr>
              <a:t>‹#›</a:t>
            </a:fld>
            <a:endParaRPr lang="hr-H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Kliknite da biste uredili stilove teksta matrice</a:t>
            </a:r>
          </a:p>
        </p:txBody>
      </p:sp>
      <p:sp>
        <p:nvSpPr>
          <p:cNvPr id="4" name="Rezervirano mjesto datuma 3"/>
          <p:cNvSpPr>
            <a:spLocks noGrp="1"/>
          </p:cNvSpPr>
          <p:nvPr>
            <p:ph type="dt" sz="half" idx="10"/>
          </p:nvPr>
        </p:nvSpPr>
        <p:spPr/>
        <p:txBody>
          <a:bodyPr/>
          <a:lstStyle/>
          <a:p>
            <a:pPr>
              <a:defRPr/>
            </a:pPr>
            <a:fld id="{DAC993B5-E12B-4EB7-BE69-752FA6A57145}" type="datetimeFigureOut">
              <a:rPr lang="hr-HR" smtClean="0"/>
              <a:pPr>
                <a:defRPr/>
              </a:pPr>
              <a:t>16.2.2016.</a:t>
            </a:fld>
            <a:endParaRPr lang="hr-HR"/>
          </a:p>
        </p:txBody>
      </p:sp>
      <p:sp>
        <p:nvSpPr>
          <p:cNvPr id="5" name="Rezervirano mjesto podnožja 4"/>
          <p:cNvSpPr>
            <a:spLocks noGrp="1"/>
          </p:cNvSpPr>
          <p:nvPr>
            <p:ph type="ftr" sz="quarter" idx="11"/>
          </p:nvPr>
        </p:nvSpPr>
        <p:spPr/>
        <p:txBody>
          <a:bodyPr/>
          <a:lstStyle/>
          <a:p>
            <a:pPr>
              <a:defRPr/>
            </a:pPr>
            <a:endParaRPr lang="hr-HR"/>
          </a:p>
        </p:txBody>
      </p:sp>
      <p:sp>
        <p:nvSpPr>
          <p:cNvPr id="6" name="Rezervirano mjesto broja slajda 5"/>
          <p:cNvSpPr>
            <a:spLocks noGrp="1"/>
          </p:cNvSpPr>
          <p:nvPr>
            <p:ph type="sldNum" sz="quarter" idx="12"/>
          </p:nvPr>
        </p:nvSpPr>
        <p:spPr/>
        <p:txBody>
          <a:bodyPr/>
          <a:lstStyle/>
          <a:p>
            <a:pPr>
              <a:defRPr/>
            </a:pPr>
            <a:fld id="{8F97012D-D79D-4189-989B-20F29C04B3A7}" type="slidenum">
              <a:rPr lang="hr-HR" smtClean="0"/>
              <a:pPr>
                <a:defRPr/>
              </a:pPr>
              <a:t>‹#›</a:t>
            </a:fld>
            <a:endParaRPr lang="hr-H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sadržaja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datuma 4"/>
          <p:cNvSpPr>
            <a:spLocks noGrp="1"/>
          </p:cNvSpPr>
          <p:nvPr>
            <p:ph type="dt" sz="half" idx="10"/>
          </p:nvPr>
        </p:nvSpPr>
        <p:spPr/>
        <p:txBody>
          <a:bodyPr/>
          <a:lstStyle/>
          <a:p>
            <a:pPr>
              <a:defRPr/>
            </a:pPr>
            <a:fld id="{DAC993B5-E12B-4EB7-BE69-752FA6A57145}" type="datetimeFigureOut">
              <a:rPr lang="hr-HR" smtClean="0"/>
              <a:pPr>
                <a:defRPr/>
              </a:pPr>
              <a:t>16.2.2016.</a:t>
            </a:fld>
            <a:endParaRPr lang="hr-HR"/>
          </a:p>
        </p:txBody>
      </p:sp>
      <p:sp>
        <p:nvSpPr>
          <p:cNvPr id="6" name="Rezervirano mjesto podnožja 5"/>
          <p:cNvSpPr>
            <a:spLocks noGrp="1"/>
          </p:cNvSpPr>
          <p:nvPr>
            <p:ph type="ftr" sz="quarter" idx="11"/>
          </p:nvPr>
        </p:nvSpPr>
        <p:spPr/>
        <p:txBody>
          <a:bodyPr/>
          <a:lstStyle/>
          <a:p>
            <a:pPr>
              <a:defRPr/>
            </a:pPr>
            <a:endParaRPr lang="hr-HR"/>
          </a:p>
        </p:txBody>
      </p:sp>
      <p:sp>
        <p:nvSpPr>
          <p:cNvPr id="7" name="Rezervirano mjesto broja slajda 6"/>
          <p:cNvSpPr>
            <a:spLocks noGrp="1"/>
          </p:cNvSpPr>
          <p:nvPr>
            <p:ph type="sldNum" sz="quarter" idx="12"/>
          </p:nvPr>
        </p:nvSpPr>
        <p:spPr/>
        <p:txBody>
          <a:bodyPr/>
          <a:lstStyle/>
          <a:p>
            <a:pPr>
              <a:defRPr/>
            </a:pPr>
            <a:fld id="{8F97012D-D79D-4189-989B-20F29C04B3A7}" type="slidenum">
              <a:rPr lang="hr-HR" smtClean="0"/>
              <a:pPr>
                <a:defRPr/>
              </a:pPr>
              <a:t>‹#›</a:t>
            </a:fld>
            <a:endParaRPr lang="hr-H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4" name="Rezervirano mjesto sadržaja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6" name="Rezervirano mjesto sadržaja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7" name="Rezervirano mjesto datuma 6"/>
          <p:cNvSpPr>
            <a:spLocks noGrp="1"/>
          </p:cNvSpPr>
          <p:nvPr>
            <p:ph type="dt" sz="half" idx="10"/>
          </p:nvPr>
        </p:nvSpPr>
        <p:spPr/>
        <p:txBody>
          <a:bodyPr/>
          <a:lstStyle/>
          <a:p>
            <a:pPr>
              <a:defRPr/>
            </a:pPr>
            <a:fld id="{DAC993B5-E12B-4EB7-BE69-752FA6A57145}" type="datetimeFigureOut">
              <a:rPr lang="hr-HR" smtClean="0"/>
              <a:pPr>
                <a:defRPr/>
              </a:pPr>
              <a:t>16.2.2016.</a:t>
            </a:fld>
            <a:endParaRPr lang="hr-HR"/>
          </a:p>
        </p:txBody>
      </p:sp>
      <p:sp>
        <p:nvSpPr>
          <p:cNvPr id="8" name="Rezervirano mjesto podnožja 7"/>
          <p:cNvSpPr>
            <a:spLocks noGrp="1"/>
          </p:cNvSpPr>
          <p:nvPr>
            <p:ph type="ftr" sz="quarter" idx="11"/>
          </p:nvPr>
        </p:nvSpPr>
        <p:spPr/>
        <p:txBody>
          <a:bodyPr/>
          <a:lstStyle/>
          <a:p>
            <a:pPr>
              <a:defRPr/>
            </a:pPr>
            <a:endParaRPr lang="hr-HR"/>
          </a:p>
        </p:txBody>
      </p:sp>
      <p:sp>
        <p:nvSpPr>
          <p:cNvPr id="9" name="Rezervirano mjesto broja slajda 8"/>
          <p:cNvSpPr>
            <a:spLocks noGrp="1"/>
          </p:cNvSpPr>
          <p:nvPr>
            <p:ph type="sldNum" sz="quarter" idx="12"/>
          </p:nvPr>
        </p:nvSpPr>
        <p:spPr/>
        <p:txBody>
          <a:bodyPr/>
          <a:lstStyle/>
          <a:p>
            <a:pPr>
              <a:defRPr/>
            </a:pPr>
            <a:fld id="{8F97012D-D79D-4189-989B-20F29C04B3A7}" type="slidenum">
              <a:rPr lang="hr-HR" smtClean="0"/>
              <a:pPr>
                <a:defRPr/>
              </a:pPr>
              <a:t>‹#›</a:t>
            </a:fld>
            <a:endParaRPr lang="hr-H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datuma 2"/>
          <p:cNvSpPr>
            <a:spLocks noGrp="1"/>
          </p:cNvSpPr>
          <p:nvPr>
            <p:ph type="dt" sz="half" idx="10"/>
          </p:nvPr>
        </p:nvSpPr>
        <p:spPr/>
        <p:txBody>
          <a:bodyPr/>
          <a:lstStyle/>
          <a:p>
            <a:pPr>
              <a:defRPr/>
            </a:pPr>
            <a:fld id="{DAC993B5-E12B-4EB7-BE69-752FA6A57145}" type="datetimeFigureOut">
              <a:rPr lang="hr-HR" smtClean="0"/>
              <a:pPr>
                <a:defRPr/>
              </a:pPr>
              <a:t>16.2.2016.</a:t>
            </a:fld>
            <a:endParaRPr lang="hr-HR"/>
          </a:p>
        </p:txBody>
      </p:sp>
      <p:sp>
        <p:nvSpPr>
          <p:cNvPr id="4" name="Rezervirano mjesto podnožja 3"/>
          <p:cNvSpPr>
            <a:spLocks noGrp="1"/>
          </p:cNvSpPr>
          <p:nvPr>
            <p:ph type="ftr" sz="quarter" idx="11"/>
          </p:nvPr>
        </p:nvSpPr>
        <p:spPr/>
        <p:txBody>
          <a:bodyPr/>
          <a:lstStyle/>
          <a:p>
            <a:pPr>
              <a:defRPr/>
            </a:pPr>
            <a:endParaRPr lang="hr-HR"/>
          </a:p>
        </p:txBody>
      </p:sp>
      <p:sp>
        <p:nvSpPr>
          <p:cNvPr id="5" name="Rezervirano mjesto broja slajda 4"/>
          <p:cNvSpPr>
            <a:spLocks noGrp="1"/>
          </p:cNvSpPr>
          <p:nvPr>
            <p:ph type="sldNum" sz="quarter" idx="12"/>
          </p:nvPr>
        </p:nvSpPr>
        <p:spPr/>
        <p:txBody>
          <a:bodyPr/>
          <a:lstStyle/>
          <a:p>
            <a:pPr>
              <a:defRPr/>
            </a:pPr>
            <a:fld id="{8F97012D-D79D-4189-989B-20F29C04B3A7}" type="slidenum">
              <a:rPr lang="hr-HR" smtClean="0"/>
              <a:pPr>
                <a:defRPr/>
              </a:pPr>
              <a:t>‹#›</a:t>
            </a:fld>
            <a:endParaRPr lang="hr-H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pPr>
              <a:defRPr/>
            </a:pPr>
            <a:fld id="{DAC993B5-E12B-4EB7-BE69-752FA6A57145}" type="datetimeFigureOut">
              <a:rPr lang="hr-HR" smtClean="0"/>
              <a:pPr>
                <a:defRPr/>
              </a:pPr>
              <a:t>16.2.2016.</a:t>
            </a:fld>
            <a:endParaRPr lang="hr-HR"/>
          </a:p>
        </p:txBody>
      </p:sp>
      <p:sp>
        <p:nvSpPr>
          <p:cNvPr id="3" name="Rezervirano mjesto podnožja 2"/>
          <p:cNvSpPr>
            <a:spLocks noGrp="1"/>
          </p:cNvSpPr>
          <p:nvPr>
            <p:ph type="ftr" sz="quarter" idx="11"/>
          </p:nvPr>
        </p:nvSpPr>
        <p:spPr/>
        <p:txBody>
          <a:bodyPr/>
          <a:lstStyle/>
          <a:p>
            <a:pPr>
              <a:defRPr/>
            </a:pPr>
            <a:endParaRPr lang="hr-HR"/>
          </a:p>
        </p:txBody>
      </p:sp>
      <p:sp>
        <p:nvSpPr>
          <p:cNvPr id="4" name="Rezervirano mjesto broja slajda 3"/>
          <p:cNvSpPr>
            <a:spLocks noGrp="1"/>
          </p:cNvSpPr>
          <p:nvPr>
            <p:ph type="sldNum" sz="quarter" idx="12"/>
          </p:nvPr>
        </p:nvSpPr>
        <p:spPr/>
        <p:txBody>
          <a:bodyPr/>
          <a:lstStyle/>
          <a:p>
            <a:pPr>
              <a:defRPr/>
            </a:pPr>
            <a:fld id="{8F97012D-D79D-4189-989B-20F29C04B3A7}" type="slidenum">
              <a:rPr lang="hr-HR" smtClean="0"/>
              <a:pPr>
                <a:defRPr/>
              </a:pPr>
              <a:t>‹#›</a:t>
            </a:fld>
            <a:endParaRPr lang="hr-H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hr-HR" smtClean="0"/>
              <a:t>Kliknite da biste uredili stil naslova matrice</a:t>
            </a:r>
            <a:endParaRPr lang="hr-HR"/>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tekst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zervirano mjesto datuma 4"/>
          <p:cNvSpPr>
            <a:spLocks noGrp="1"/>
          </p:cNvSpPr>
          <p:nvPr>
            <p:ph type="dt" sz="half" idx="10"/>
          </p:nvPr>
        </p:nvSpPr>
        <p:spPr/>
        <p:txBody>
          <a:bodyPr/>
          <a:lstStyle/>
          <a:p>
            <a:pPr>
              <a:defRPr/>
            </a:pPr>
            <a:fld id="{DAC993B5-E12B-4EB7-BE69-752FA6A57145}" type="datetimeFigureOut">
              <a:rPr lang="hr-HR" smtClean="0"/>
              <a:pPr>
                <a:defRPr/>
              </a:pPr>
              <a:t>16.2.2016.</a:t>
            </a:fld>
            <a:endParaRPr lang="hr-HR"/>
          </a:p>
        </p:txBody>
      </p:sp>
      <p:sp>
        <p:nvSpPr>
          <p:cNvPr id="6" name="Rezervirano mjesto podnožja 5"/>
          <p:cNvSpPr>
            <a:spLocks noGrp="1"/>
          </p:cNvSpPr>
          <p:nvPr>
            <p:ph type="ftr" sz="quarter" idx="11"/>
          </p:nvPr>
        </p:nvSpPr>
        <p:spPr/>
        <p:txBody>
          <a:bodyPr/>
          <a:lstStyle/>
          <a:p>
            <a:pPr>
              <a:defRPr/>
            </a:pPr>
            <a:endParaRPr lang="hr-HR"/>
          </a:p>
        </p:txBody>
      </p:sp>
      <p:sp>
        <p:nvSpPr>
          <p:cNvPr id="7" name="Rezervirano mjesto broja slajda 6"/>
          <p:cNvSpPr>
            <a:spLocks noGrp="1"/>
          </p:cNvSpPr>
          <p:nvPr>
            <p:ph type="sldNum" sz="quarter" idx="12"/>
          </p:nvPr>
        </p:nvSpPr>
        <p:spPr/>
        <p:txBody>
          <a:bodyPr/>
          <a:lstStyle/>
          <a:p>
            <a:pPr>
              <a:defRPr/>
            </a:pPr>
            <a:fld id="{8F97012D-D79D-4189-989B-20F29C04B3A7}" type="slidenum">
              <a:rPr lang="hr-HR" smtClean="0"/>
              <a:pPr>
                <a:defRPr/>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idx="1"/>
          </p:nvPr>
        </p:nvSpPr>
        <p:spPr/>
        <p:txBody>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pPr>
              <a:defRPr/>
            </a:pPr>
            <a:fld id="{F25C90B0-70C4-4A57-BDCA-C85B7A5FB1E4}" type="datetimeFigureOut">
              <a:rPr lang="hr-HR" smtClean="0"/>
              <a:pPr>
                <a:defRPr/>
              </a:pPr>
              <a:t>16.2.2016.</a:t>
            </a:fld>
            <a:endParaRPr lang="hr-HR"/>
          </a:p>
        </p:txBody>
      </p:sp>
      <p:sp>
        <p:nvSpPr>
          <p:cNvPr id="5" name="Rezervirano mjesto podnožja 4"/>
          <p:cNvSpPr>
            <a:spLocks noGrp="1"/>
          </p:cNvSpPr>
          <p:nvPr>
            <p:ph type="ftr" sz="quarter" idx="11"/>
          </p:nvPr>
        </p:nvSpPr>
        <p:spPr/>
        <p:txBody>
          <a:bodyPr/>
          <a:lstStyle/>
          <a:p>
            <a:pPr>
              <a:defRPr/>
            </a:pPr>
            <a:endParaRPr lang="hr-HR"/>
          </a:p>
        </p:txBody>
      </p:sp>
      <p:sp>
        <p:nvSpPr>
          <p:cNvPr id="6" name="Rezervirano mjesto broja slajda 5"/>
          <p:cNvSpPr>
            <a:spLocks noGrp="1"/>
          </p:cNvSpPr>
          <p:nvPr>
            <p:ph type="sldNum" sz="quarter" idx="12"/>
          </p:nvPr>
        </p:nvSpPr>
        <p:spPr/>
        <p:txBody>
          <a:bodyPr/>
          <a:lstStyle/>
          <a:p>
            <a:pPr>
              <a:defRPr/>
            </a:pPr>
            <a:fld id="{913D958A-8952-421F-81E3-74F30709E083}" type="slidenum">
              <a:rPr lang="hr-HR" smtClean="0"/>
              <a:pPr>
                <a:defRPr/>
              </a:pPr>
              <a:t>‹#›</a:t>
            </a:fld>
            <a:endParaRPr lang="hr-H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hr-HR" smtClean="0"/>
              <a:t>Kliknite da biste uredili stil naslova matrice</a:t>
            </a:r>
            <a:endParaRPr lang="hr-HR"/>
          </a:p>
        </p:txBody>
      </p:sp>
      <p:sp>
        <p:nvSpPr>
          <p:cNvPr id="3" name="Rezervirano mjesto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zervirano mjesto datuma 4"/>
          <p:cNvSpPr>
            <a:spLocks noGrp="1"/>
          </p:cNvSpPr>
          <p:nvPr>
            <p:ph type="dt" sz="half" idx="10"/>
          </p:nvPr>
        </p:nvSpPr>
        <p:spPr/>
        <p:txBody>
          <a:bodyPr/>
          <a:lstStyle/>
          <a:p>
            <a:pPr>
              <a:defRPr/>
            </a:pPr>
            <a:fld id="{DAC993B5-E12B-4EB7-BE69-752FA6A57145}" type="datetimeFigureOut">
              <a:rPr lang="hr-HR" smtClean="0"/>
              <a:pPr>
                <a:defRPr/>
              </a:pPr>
              <a:t>16.2.2016.</a:t>
            </a:fld>
            <a:endParaRPr lang="hr-HR"/>
          </a:p>
        </p:txBody>
      </p:sp>
      <p:sp>
        <p:nvSpPr>
          <p:cNvPr id="6" name="Rezervirano mjesto podnožja 5"/>
          <p:cNvSpPr>
            <a:spLocks noGrp="1"/>
          </p:cNvSpPr>
          <p:nvPr>
            <p:ph type="ftr" sz="quarter" idx="11"/>
          </p:nvPr>
        </p:nvSpPr>
        <p:spPr/>
        <p:txBody>
          <a:bodyPr/>
          <a:lstStyle/>
          <a:p>
            <a:pPr>
              <a:defRPr/>
            </a:pPr>
            <a:endParaRPr lang="hr-HR"/>
          </a:p>
        </p:txBody>
      </p:sp>
      <p:sp>
        <p:nvSpPr>
          <p:cNvPr id="7" name="Rezervirano mjesto broja slajda 6"/>
          <p:cNvSpPr>
            <a:spLocks noGrp="1"/>
          </p:cNvSpPr>
          <p:nvPr>
            <p:ph type="sldNum" sz="quarter" idx="12"/>
          </p:nvPr>
        </p:nvSpPr>
        <p:spPr/>
        <p:txBody>
          <a:bodyPr/>
          <a:lstStyle/>
          <a:p>
            <a:pPr>
              <a:defRPr/>
            </a:pPr>
            <a:fld id="{8F97012D-D79D-4189-989B-20F29C04B3A7}" type="slidenum">
              <a:rPr lang="hr-HR" smtClean="0"/>
              <a:pPr>
                <a:defRPr/>
              </a:pPr>
              <a:t>‹#›</a:t>
            </a:fld>
            <a:endParaRPr lang="hr-H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pPr>
              <a:defRPr/>
            </a:pPr>
            <a:fld id="{DAC993B5-E12B-4EB7-BE69-752FA6A57145}" type="datetimeFigureOut">
              <a:rPr lang="hr-HR" smtClean="0"/>
              <a:pPr>
                <a:defRPr/>
              </a:pPr>
              <a:t>16.2.2016.</a:t>
            </a:fld>
            <a:endParaRPr lang="hr-HR"/>
          </a:p>
        </p:txBody>
      </p:sp>
      <p:sp>
        <p:nvSpPr>
          <p:cNvPr id="5" name="Rezervirano mjesto podnožja 4"/>
          <p:cNvSpPr>
            <a:spLocks noGrp="1"/>
          </p:cNvSpPr>
          <p:nvPr>
            <p:ph type="ftr" sz="quarter" idx="11"/>
          </p:nvPr>
        </p:nvSpPr>
        <p:spPr/>
        <p:txBody>
          <a:bodyPr/>
          <a:lstStyle/>
          <a:p>
            <a:pPr>
              <a:defRPr/>
            </a:pPr>
            <a:endParaRPr lang="hr-HR"/>
          </a:p>
        </p:txBody>
      </p:sp>
      <p:sp>
        <p:nvSpPr>
          <p:cNvPr id="6" name="Rezervirano mjesto broja slajda 5"/>
          <p:cNvSpPr>
            <a:spLocks noGrp="1"/>
          </p:cNvSpPr>
          <p:nvPr>
            <p:ph type="sldNum" sz="quarter" idx="12"/>
          </p:nvPr>
        </p:nvSpPr>
        <p:spPr/>
        <p:txBody>
          <a:bodyPr/>
          <a:lstStyle/>
          <a:p>
            <a:pPr>
              <a:defRPr/>
            </a:pPr>
            <a:fld id="{8F97012D-D79D-4189-989B-20F29C04B3A7}" type="slidenum">
              <a:rPr lang="hr-HR" smtClean="0"/>
              <a:pPr>
                <a:defRPr/>
              </a:pPr>
              <a:t>‹#›</a:t>
            </a:fld>
            <a:endParaRPr lang="hr-H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629400" y="274638"/>
            <a:ext cx="2057400" cy="5851525"/>
          </a:xfrm>
        </p:spPr>
        <p:txBody>
          <a:bodyPr vert="eaVert"/>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a:xfrm>
            <a:off x="457200" y="274638"/>
            <a:ext cx="6019800" cy="5851525"/>
          </a:xfrm>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pPr>
              <a:defRPr/>
            </a:pPr>
            <a:fld id="{DAC993B5-E12B-4EB7-BE69-752FA6A57145}" type="datetimeFigureOut">
              <a:rPr lang="hr-HR" smtClean="0"/>
              <a:pPr>
                <a:defRPr/>
              </a:pPr>
              <a:t>16.2.2016.</a:t>
            </a:fld>
            <a:endParaRPr lang="hr-HR"/>
          </a:p>
        </p:txBody>
      </p:sp>
      <p:sp>
        <p:nvSpPr>
          <p:cNvPr id="5" name="Rezervirano mjesto podnožja 4"/>
          <p:cNvSpPr>
            <a:spLocks noGrp="1"/>
          </p:cNvSpPr>
          <p:nvPr>
            <p:ph type="ftr" sz="quarter" idx="11"/>
          </p:nvPr>
        </p:nvSpPr>
        <p:spPr/>
        <p:txBody>
          <a:bodyPr/>
          <a:lstStyle/>
          <a:p>
            <a:pPr>
              <a:defRPr/>
            </a:pPr>
            <a:endParaRPr lang="hr-HR"/>
          </a:p>
        </p:txBody>
      </p:sp>
      <p:sp>
        <p:nvSpPr>
          <p:cNvPr id="6" name="Rezervirano mjesto broja slajda 5"/>
          <p:cNvSpPr>
            <a:spLocks noGrp="1"/>
          </p:cNvSpPr>
          <p:nvPr>
            <p:ph type="sldNum" sz="quarter" idx="12"/>
          </p:nvPr>
        </p:nvSpPr>
        <p:spPr/>
        <p:txBody>
          <a:bodyPr/>
          <a:lstStyle/>
          <a:p>
            <a:pPr>
              <a:defRPr/>
            </a:pPr>
            <a:fld id="{8F97012D-D79D-4189-989B-20F29C04B3A7}" type="slidenum">
              <a:rPr lang="hr-HR" smtClean="0"/>
              <a:pPr>
                <a:defRPr/>
              </a:pPr>
              <a:t>‹#›</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Kliknite da biste uredili stilove teksta matrice</a:t>
            </a:r>
          </a:p>
        </p:txBody>
      </p:sp>
      <p:sp>
        <p:nvSpPr>
          <p:cNvPr id="4" name="Rezervirano mjesto datuma 3"/>
          <p:cNvSpPr>
            <a:spLocks noGrp="1"/>
          </p:cNvSpPr>
          <p:nvPr>
            <p:ph type="dt" sz="half" idx="10"/>
          </p:nvPr>
        </p:nvSpPr>
        <p:spPr/>
        <p:txBody>
          <a:bodyPr/>
          <a:lstStyle/>
          <a:p>
            <a:pPr>
              <a:defRPr/>
            </a:pPr>
            <a:fld id="{F25C90B0-70C4-4A57-BDCA-C85B7A5FB1E4}" type="datetimeFigureOut">
              <a:rPr lang="hr-HR" smtClean="0"/>
              <a:pPr>
                <a:defRPr/>
              </a:pPr>
              <a:t>16.2.2016.</a:t>
            </a:fld>
            <a:endParaRPr lang="hr-HR"/>
          </a:p>
        </p:txBody>
      </p:sp>
      <p:sp>
        <p:nvSpPr>
          <p:cNvPr id="5" name="Rezervirano mjesto podnožja 4"/>
          <p:cNvSpPr>
            <a:spLocks noGrp="1"/>
          </p:cNvSpPr>
          <p:nvPr>
            <p:ph type="ftr" sz="quarter" idx="11"/>
          </p:nvPr>
        </p:nvSpPr>
        <p:spPr/>
        <p:txBody>
          <a:bodyPr/>
          <a:lstStyle/>
          <a:p>
            <a:pPr>
              <a:defRPr/>
            </a:pPr>
            <a:endParaRPr lang="hr-HR"/>
          </a:p>
        </p:txBody>
      </p:sp>
      <p:sp>
        <p:nvSpPr>
          <p:cNvPr id="6" name="Rezervirano mjesto broja slajda 5"/>
          <p:cNvSpPr>
            <a:spLocks noGrp="1"/>
          </p:cNvSpPr>
          <p:nvPr>
            <p:ph type="sldNum" sz="quarter" idx="12"/>
          </p:nvPr>
        </p:nvSpPr>
        <p:spPr/>
        <p:txBody>
          <a:bodyPr/>
          <a:lstStyle/>
          <a:p>
            <a:pPr>
              <a:defRPr/>
            </a:pPr>
            <a:fld id="{913D958A-8952-421F-81E3-74F30709E083}" type="slidenum">
              <a:rPr lang="hr-HR" smtClean="0"/>
              <a:pPr>
                <a:defRPr/>
              </a:pPr>
              <a:t>‹#›</a:t>
            </a:fld>
            <a:endParaRPr lang="hr-H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sadržaja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datuma 4"/>
          <p:cNvSpPr>
            <a:spLocks noGrp="1"/>
          </p:cNvSpPr>
          <p:nvPr>
            <p:ph type="dt" sz="half" idx="10"/>
          </p:nvPr>
        </p:nvSpPr>
        <p:spPr/>
        <p:txBody>
          <a:bodyPr/>
          <a:lstStyle/>
          <a:p>
            <a:pPr>
              <a:defRPr/>
            </a:pPr>
            <a:fld id="{F25C90B0-70C4-4A57-BDCA-C85B7A5FB1E4}" type="datetimeFigureOut">
              <a:rPr lang="hr-HR" smtClean="0"/>
              <a:pPr>
                <a:defRPr/>
              </a:pPr>
              <a:t>16.2.2016.</a:t>
            </a:fld>
            <a:endParaRPr lang="hr-HR"/>
          </a:p>
        </p:txBody>
      </p:sp>
      <p:sp>
        <p:nvSpPr>
          <p:cNvPr id="6" name="Rezervirano mjesto podnožja 5"/>
          <p:cNvSpPr>
            <a:spLocks noGrp="1"/>
          </p:cNvSpPr>
          <p:nvPr>
            <p:ph type="ftr" sz="quarter" idx="11"/>
          </p:nvPr>
        </p:nvSpPr>
        <p:spPr/>
        <p:txBody>
          <a:bodyPr/>
          <a:lstStyle/>
          <a:p>
            <a:pPr>
              <a:defRPr/>
            </a:pPr>
            <a:endParaRPr lang="hr-HR"/>
          </a:p>
        </p:txBody>
      </p:sp>
      <p:sp>
        <p:nvSpPr>
          <p:cNvPr id="7" name="Rezervirano mjesto broja slajda 6"/>
          <p:cNvSpPr>
            <a:spLocks noGrp="1"/>
          </p:cNvSpPr>
          <p:nvPr>
            <p:ph type="sldNum" sz="quarter" idx="12"/>
          </p:nvPr>
        </p:nvSpPr>
        <p:spPr/>
        <p:txBody>
          <a:bodyPr/>
          <a:lstStyle/>
          <a:p>
            <a:pPr>
              <a:defRPr/>
            </a:pPr>
            <a:fld id="{913D958A-8952-421F-81E3-74F30709E083}" type="slidenum">
              <a:rPr lang="hr-HR" smtClean="0"/>
              <a:pPr>
                <a:defRPr/>
              </a:pPr>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4" name="Rezervirano mjesto sadržaja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6" name="Rezervirano mjesto sadržaja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7" name="Rezervirano mjesto datuma 6"/>
          <p:cNvSpPr>
            <a:spLocks noGrp="1"/>
          </p:cNvSpPr>
          <p:nvPr>
            <p:ph type="dt" sz="half" idx="10"/>
          </p:nvPr>
        </p:nvSpPr>
        <p:spPr/>
        <p:txBody>
          <a:bodyPr/>
          <a:lstStyle/>
          <a:p>
            <a:pPr>
              <a:defRPr/>
            </a:pPr>
            <a:fld id="{F25C90B0-70C4-4A57-BDCA-C85B7A5FB1E4}" type="datetimeFigureOut">
              <a:rPr lang="hr-HR" smtClean="0"/>
              <a:pPr>
                <a:defRPr/>
              </a:pPr>
              <a:t>16.2.2016.</a:t>
            </a:fld>
            <a:endParaRPr lang="hr-HR"/>
          </a:p>
        </p:txBody>
      </p:sp>
      <p:sp>
        <p:nvSpPr>
          <p:cNvPr id="8" name="Rezervirano mjesto podnožja 7"/>
          <p:cNvSpPr>
            <a:spLocks noGrp="1"/>
          </p:cNvSpPr>
          <p:nvPr>
            <p:ph type="ftr" sz="quarter" idx="11"/>
          </p:nvPr>
        </p:nvSpPr>
        <p:spPr/>
        <p:txBody>
          <a:bodyPr/>
          <a:lstStyle/>
          <a:p>
            <a:pPr>
              <a:defRPr/>
            </a:pPr>
            <a:endParaRPr lang="hr-HR"/>
          </a:p>
        </p:txBody>
      </p:sp>
      <p:sp>
        <p:nvSpPr>
          <p:cNvPr id="9" name="Rezervirano mjesto broja slajda 8"/>
          <p:cNvSpPr>
            <a:spLocks noGrp="1"/>
          </p:cNvSpPr>
          <p:nvPr>
            <p:ph type="sldNum" sz="quarter" idx="12"/>
          </p:nvPr>
        </p:nvSpPr>
        <p:spPr/>
        <p:txBody>
          <a:bodyPr/>
          <a:lstStyle/>
          <a:p>
            <a:pPr>
              <a:defRPr/>
            </a:pPr>
            <a:fld id="{913D958A-8952-421F-81E3-74F30709E083}" type="slidenum">
              <a:rPr lang="hr-HR" smtClean="0"/>
              <a:pPr>
                <a:defRPr/>
              </a:pPr>
              <a:t>‹#›</a:t>
            </a:fld>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datuma 2"/>
          <p:cNvSpPr>
            <a:spLocks noGrp="1"/>
          </p:cNvSpPr>
          <p:nvPr>
            <p:ph type="dt" sz="half" idx="10"/>
          </p:nvPr>
        </p:nvSpPr>
        <p:spPr/>
        <p:txBody>
          <a:bodyPr/>
          <a:lstStyle/>
          <a:p>
            <a:pPr>
              <a:defRPr/>
            </a:pPr>
            <a:fld id="{F25C90B0-70C4-4A57-BDCA-C85B7A5FB1E4}" type="datetimeFigureOut">
              <a:rPr lang="hr-HR" smtClean="0"/>
              <a:pPr>
                <a:defRPr/>
              </a:pPr>
              <a:t>16.2.2016.</a:t>
            </a:fld>
            <a:endParaRPr lang="hr-HR"/>
          </a:p>
        </p:txBody>
      </p:sp>
      <p:sp>
        <p:nvSpPr>
          <p:cNvPr id="4" name="Rezervirano mjesto podnožja 3"/>
          <p:cNvSpPr>
            <a:spLocks noGrp="1"/>
          </p:cNvSpPr>
          <p:nvPr>
            <p:ph type="ftr" sz="quarter" idx="11"/>
          </p:nvPr>
        </p:nvSpPr>
        <p:spPr/>
        <p:txBody>
          <a:bodyPr/>
          <a:lstStyle/>
          <a:p>
            <a:pPr>
              <a:defRPr/>
            </a:pPr>
            <a:endParaRPr lang="hr-HR"/>
          </a:p>
        </p:txBody>
      </p:sp>
      <p:sp>
        <p:nvSpPr>
          <p:cNvPr id="5" name="Rezervirano mjesto broja slajda 4"/>
          <p:cNvSpPr>
            <a:spLocks noGrp="1"/>
          </p:cNvSpPr>
          <p:nvPr>
            <p:ph type="sldNum" sz="quarter" idx="12"/>
          </p:nvPr>
        </p:nvSpPr>
        <p:spPr/>
        <p:txBody>
          <a:bodyPr/>
          <a:lstStyle/>
          <a:p>
            <a:pPr>
              <a:defRPr/>
            </a:pPr>
            <a:fld id="{913D958A-8952-421F-81E3-74F30709E083}" type="slidenum">
              <a:rPr lang="hr-HR" smtClean="0"/>
              <a:pPr>
                <a:defRPr/>
              </a:pPr>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pPr>
              <a:defRPr/>
            </a:pPr>
            <a:fld id="{F25C90B0-70C4-4A57-BDCA-C85B7A5FB1E4}" type="datetimeFigureOut">
              <a:rPr lang="hr-HR" smtClean="0"/>
              <a:pPr>
                <a:defRPr/>
              </a:pPr>
              <a:t>16.2.2016.</a:t>
            </a:fld>
            <a:endParaRPr lang="hr-HR"/>
          </a:p>
        </p:txBody>
      </p:sp>
      <p:sp>
        <p:nvSpPr>
          <p:cNvPr id="3" name="Rezervirano mjesto podnožja 2"/>
          <p:cNvSpPr>
            <a:spLocks noGrp="1"/>
          </p:cNvSpPr>
          <p:nvPr>
            <p:ph type="ftr" sz="quarter" idx="11"/>
          </p:nvPr>
        </p:nvSpPr>
        <p:spPr/>
        <p:txBody>
          <a:bodyPr/>
          <a:lstStyle/>
          <a:p>
            <a:pPr>
              <a:defRPr/>
            </a:pPr>
            <a:endParaRPr lang="hr-HR"/>
          </a:p>
        </p:txBody>
      </p:sp>
      <p:sp>
        <p:nvSpPr>
          <p:cNvPr id="4" name="Rezervirano mjesto broja slajda 3"/>
          <p:cNvSpPr>
            <a:spLocks noGrp="1"/>
          </p:cNvSpPr>
          <p:nvPr>
            <p:ph type="sldNum" sz="quarter" idx="12"/>
          </p:nvPr>
        </p:nvSpPr>
        <p:spPr/>
        <p:txBody>
          <a:bodyPr/>
          <a:lstStyle/>
          <a:p>
            <a:pPr>
              <a:defRPr/>
            </a:pPr>
            <a:fld id="{913D958A-8952-421F-81E3-74F30709E083}" type="slidenum">
              <a:rPr lang="hr-HR" smtClean="0"/>
              <a:pPr>
                <a:defRPr/>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hr-HR" smtClean="0"/>
              <a:t>Kliknite da biste uredili stil naslova matrice</a:t>
            </a:r>
            <a:endParaRPr lang="hr-HR"/>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tekst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zervirano mjesto datuma 4"/>
          <p:cNvSpPr>
            <a:spLocks noGrp="1"/>
          </p:cNvSpPr>
          <p:nvPr>
            <p:ph type="dt" sz="half" idx="10"/>
          </p:nvPr>
        </p:nvSpPr>
        <p:spPr/>
        <p:txBody>
          <a:bodyPr/>
          <a:lstStyle/>
          <a:p>
            <a:pPr>
              <a:defRPr/>
            </a:pPr>
            <a:fld id="{F25C90B0-70C4-4A57-BDCA-C85B7A5FB1E4}" type="datetimeFigureOut">
              <a:rPr lang="hr-HR" smtClean="0"/>
              <a:pPr>
                <a:defRPr/>
              </a:pPr>
              <a:t>16.2.2016.</a:t>
            </a:fld>
            <a:endParaRPr lang="hr-HR"/>
          </a:p>
        </p:txBody>
      </p:sp>
      <p:sp>
        <p:nvSpPr>
          <p:cNvPr id="6" name="Rezervirano mjesto podnožja 5"/>
          <p:cNvSpPr>
            <a:spLocks noGrp="1"/>
          </p:cNvSpPr>
          <p:nvPr>
            <p:ph type="ftr" sz="quarter" idx="11"/>
          </p:nvPr>
        </p:nvSpPr>
        <p:spPr/>
        <p:txBody>
          <a:bodyPr/>
          <a:lstStyle/>
          <a:p>
            <a:pPr>
              <a:defRPr/>
            </a:pPr>
            <a:endParaRPr lang="hr-HR"/>
          </a:p>
        </p:txBody>
      </p:sp>
      <p:sp>
        <p:nvSpPr>
          <p:cNvPr id="7" name="Rezervirano mjesto broja slajda 6"/>
          <p:cNvSpPr>
            <a:spLocks noGrp="1"/>
          </p:cNvSpPr>
          <p:nvPr>
            <p:ph type="sldNum" sz="quarter" idx="12"/>
          </p:nvPr>
        </p:nvSpPr>
        <p:spPr/>
        <p:txBody>
          <a:bodyPr/>
          <a:lstStyle/>
          <a:p>
            <a:pPr>
              <a:defRPr/>
            </a:pPr>
            <a:fld id="{913D958A-8952-421F-81E3-74F30709E083}" type="slidenum">
              <a:rPr lang="hr-HR" smtClean="0"/>
              <a:pPr>
                <a:defRPr/>
              </a:pPr>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hr-HR" smtClean="0"/>
              <a:t>Kliknite da biste uredili stil naslova matrice</a:t>
            </a:r>
            <a:endParaRPr lang="hr-HR"/>
          </a:p>
        </p:txBody>
      </p:sp>
      <p:sp>
        <p:nvSpPr>
          <p:cNvPr id="3" name="Rezervirano mjesto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zervirano mjesto datuma 4"/>
          <p:cNvSpPr>
            <a:spLocks noGrp="1"/>
          </p:cNvSpPr>
          <p:nvPr>
            <p:ph type="dt" sz="half" idx="10"/>
          </p:nvPr>
        </p:nvSpPr>
        <p:spPr/>
        <p:txBody>
          <a:bodyPr/>
          <a:lstStyle/>
          <a:p>
            <a:pPr>
              <a:defRPr/>
            </a:pPr>
            <a:fld id="{F25C90B0-70C4-4A57-BDCA-C85B7A5FB1E4}" type="datetimeFigureOut">
              <a:rPr lang="hr-HR" smtClean="0"/>
              <a:pPr>
                <a:defRPr/>
              </a:pPr>
              <a:t>16.2.2016.</a:t>
            </a:fld>
            <a:endParaRPr lang="hr-HR"/>
          </a:p>
        </p:txBody>
      </p:sp>
      <p:sp>
        <p:nvSpPr>
          <p:cNvPr id="6" name="Rezervirano mjesto podnožja 5"/>
          <p:cNvSpPr>
            <a:spLocks noGrp="1"/>
          </p:cNvSpPr>
          <p:nvPr>
            <p:ph type="ftr" sz="quarter" idx="11"/>
          </p:nvPr>
        </p:nvSpPr>
        <p:spPr/>
        <p:txBody>
          <a:bodyPr/>
          <a:lstStyle/>
          <a:p>
            <a:pPr>
              <a:defRPr/>
            </a:pPr>
            <a:endParaRPr lang="hr-HR"/>
          </a:p>
        </p:txBody>
      </p:sp>
      <p:sp>
        <p:nvSpPr>
          <p:cNvPr id="7" name="Rezervirano mjesto broja slajda 6"/>
          <p:cNvSpPr>
            <a:spLocks noGrp="1"/>
          </p:cNvSpPr>
          <p:nvPr>
            <p:ph type="sldNum" sz="quarter" idx="12"/>
          </p:nvPr>
        </p:nvSpPr>
        <p:spPr/>
        <p:txBody>
          <a:bodyPr/>
          <a:lstStyle/>
          <a:p>
            <a:pPr>
              <a:defRPr/>
            </a:pPr>
            <a:fld id="{913D958A-8952-421F-81E3-74F30709E083}" type="slidenum">
              <a:rPr lang="hr-HR" smtClean="0"/>
              <a:pPr>
                <a:defRPr/>
              </a:pPr>
              <a:t>‹#›</a:t>
            </a:fld>
            <a:endParaRPr lang="hr-H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r-HR" smtClean="0"/>
              <a:t>Kliknite da biste uredili stil naslova matrice</a:t>
            </a:r>
            <a:endParaRPr lang="hr-HR"/>
          </a:p>
        </p:txBody>
      </p:sp>
      <p:sp>
        <p:nvSpPr>
          <p:cNvPr id="3" name="Rezervirano mjesto tekst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AC993B5-E12B-4EB7-BE69-752FA6A57145}" type="datetimeFigureOut">
              <a:rPr lang="hr-HR" smtClean="0"/>
              <a:pPr>
                <a:defRPr/>
              </a:pPr>
              <a:t>16.2.2016.</a:t>
            </a:fld>
            <a:endParaRPr lang="hr-HR"/>
          </a:p>
        </p:txBody>
      </p:sp>
      <p:sp>
        <p:nvSpPr>
          <p:cNvPr id="5" name="Rezervirano mjesto podnožj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hr-HR"/>
          </a:p>
        </p:txBody>
      </p:sp>
      <p:sp>
        <p:nvSpPr>
          <p:cNvPr id="6" name="Rezervirano mjesto broja slajd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F97012D-D79D-4189-989B-20F29C04B3A7}" type="slidenum">
              <a:rPr lang="hr-HR" smtClean="0"/>
              <a:pPr>
                <a:defRPr/>
              </a:pPr>
              <a:t>‹#›</a:t>
            </a:fld>
            <a:endParaRPr lang="hr-HR"/>
          </a:p>
        </p:txBody>
      </p:sp>
    </p:spTree>
  </p:cSld>
  <p:clrMap bg1="lt1" tx1="dk1" bg2="lt2" tx2="dk2" accent1="accent1" accent2="accent2" accent3="accent3" accent4="accent4" accent5="accent5" accent6="accent6" hlink="hlink" folHlink="folHlink"/>
  <p:sldLayoutIdLst>
    <p:sldLayoutId id="2147484270" r:id="rId1"/>
    <p:sldLayoutId id="2147484271" r:id="rId2"/>
    <p:sldLayoutId id="2147484272" r:id="rId3"/>
    <p:sldLayoutId id="2147484273" r:id="rId4"/>
    <p:sldLayoutId id="2147484274" r:id="rId5"/>
    <p:sldLayoutId id="2147484275" r:id="rId6"/>
    <p:sldLayoutId id="2147484276" r:id="rId7"/>
    <p:sldLayoutId id="2147484277" r:id="rId8"/>
    <p:sldLayoutId id="2147484278" r:id="rId9"/>
    <p:sldLayoutId id="2147484279" r:id="rId10"/>
    <p:sldLayoutId id="214748428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r-HR" smtClean="0"/>
              <a:t>Kliknite da biste uredili stil naslova matrice</a:t>
            </a:r>
            <a:endParaRPr lang="hr-HR"/>
          </a:p>
        </p:txBody>
      </p:sp>
      <p:sp>
        <p:nvSpPr>
          <p:cNvPr id="3" name="Rezervirano mjesto tekst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AC993B5-E12B-4EB7-BE69-752FA6A57145}" type="datetimeFigureOut">
              <a:rPr lang="hr-HR" smtClean="0"/>
              <a:pPr>
                <a:defRPr/>
              </a:pPr>
              <a:t>16.2.2016.</a:t>
            </a:fld>
            <a:endParaRPr lang="hr-HR"/>
          </a:p>
        </p:txBody>
      </p:sp>
      <p:sp>
        <p:nvSpPr>
          <p:cNvPr id="5" name="Rezervirano mjesto podnožj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hr-HR"/>
          </a:p>
        </p:txBody>
      </p:sp>
      <p:sp>
        <p:nvSpPr>
          <p:cNvPr id="6" name="Rezervirano mjesto broja slajd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F97012D-D79D-4189-989B-20F29C04B3A7}" type="slidenum">
              <a:rPr lang="hr-HR" smtClean="0"/>
              <a:pPr>
                <a:defRPr/>
              </a:pPr>
              <a:t>‹#›</a:t>
            </a:fld>
            <a:endParaRPr lang="hr-HR"/>
          </a:p>
        </p:txBody>
      </p:sp>
    </p:spTree>
  </p:cSld>
  <p:clrMap bg1="lt1" tx1="dk1" bg2="lt2" tx2="dk2" accent1="accent1" accent2="accent2" accent3="accent3" accent4="accent4" accent5="accent5" accent6="accent6" hlink="hlink" folHlink="folHlink"/>
  <p:sldLayoutIdLst>
    <p:sldLayoutId id="2147484282" r:id="rId1"/>
    <p:sldLayoutId id="2147484283" r:id="rId2"/>
    <p:sldLayoutId id="2147484284" r:id="rId3"/>
    <p:sldLayoutId id="2147484285" r:id="rId4"/>
    <p:sldLayoutId id="2147484286" r:id="rId5"/>
    <p:sldLayoutId id="2147484287" r:id="rId6"/>
    <p:sldLayoutId id="2147484288" r:id="rId7"/>
    <p:sldLayoutId id="2147484289" r:id="rId8"/>
    <p:sldLayoutId id="2147484290" r:id="rId9"/>
    <p:sldLayoutId id="2147484291" r:id="rId10"/>
    <p:sldLayoutId id="214748429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www.civilnodrustvo-istra.hr/"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3203848" y="692696"/>
            <a:ext cx="5146973" cy="2277839"/>
          </a:xfrm>
        </p:spPr>
        <p:txBody>
          <a:bodyPr>
            <a:normAutofit/>
          </a:bodyPr>
          <a:lstStyle/>
          <a:p>
            <a:pPr algn="l" eaLnBrk="1" hangingPunct="1">
              <a:defRPr/>
            </a:pPr>
            <a:r>
              <a:rPr lang="hr-HR" sz="3200" dirty="0" smtClean="0"/>
              <a:t>Zaklada za poticanje partnerstva i razvoja civilnog društva</a:t>
            </a:r>
          </a:p>
        </p:txBody>
      </p:sp>
      <p:pic>
        <p:nvPicPr>
          <p:cNvPr id="14340" name="Picture 2" descr="C:\Users\Rominin laptop\Downloads\LOGO_1.jpeg.jpg"/>
          <p:cNvPicPr>
            <a:picLocks noChangeAspect="1" noChangeArrowheads="1"/>
          </p:cNvPicPr>
          <p:nvPr/>
        </p:nvPicPr>
        <p:blipFill>
          <a:blip r:embed="rId2" cstate="print"/>
          <a:srcRect/>
          <a:stretch>
            <a:fillRect/>
          </a:stretch>
        </p:blipFill>
        <p:spPr bwMode="auto">
          <a:xfrm>
            <a:off x="899592" y="980728"/>
            <a:ext cx="2051600" cy="1944216"/>
          </a:xfrm>
          <a:prstGeom prst="rect">
            <a:avLst/>
          </a:prstGeom>
          <a:noFill/>
          <a:ln w="9525">
            <a:noFill/>
            <a:miter lim="800000"/>
            <a:headEnd/>
            <a:tailEnd/>
          </a:ln>
        </p:spPr>
      </p:pic>
      <p:sp>
        <p:nvSpPr>
          <p:cNvPr id="5" name="Subtitle 2"/>
          <p:cNvSpPr txBox="1">
            <a:spLocks/>
          </p:cNvSpPr>
          <p:nvPr/>
        </p:nvSpPr>
        <p:spPr>
          <a:xfrm>
            <a:off x="4746625" y="5761038"/>
            <a:ext cx="3309938" cy="307975"/>
          </a:xfrm>
          <a:prstGeom prst="rect">
            <a:avLst/>
          </a:prstGeom>
        </p:spPr>
        <p:txBody>
          <a:bodyPr>
            <a:normAutofit fontScale="92500" lnSpcReduction="10000"/>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pPr fontAlgn="auto">
              <a:spcAft>
                <a:spcPts val="0"/>
              </a:spcAft>
              <a:defRPr/>
            </a:pPr>
            <a:endParaRPr lang="hr-HR" sz="1600" dirty="0"/>
          </a:p>
        </p:txBody>
      </p:sp>
      <p:sp>
        <p:nvSpPr>
          <p:cNvPr id="6" name="Pravokutnik 5"/>
          <p:cNvSpPr/>
          <p:nvPr/>
        </p:nvSpPr>
        <p:spPr>
          <a:xfrm>
            <a:off x="467544" y="3068960"/>
            <a:ext cx="8280920" cy="45719"/>
          </a:xfrm>
          <a:prstGeom prst="rect">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hr-HR"/>
          </a:p>
        </p:txBody>
      </p:sp>
      <p:sp>
        <p:nvSpPr>
          <p:cNvPr id="8" name="Poluokvir 7"/>
          <p:cNvSpPr/>
          <p:nvPr/>
        </p:nvSpPr>
        <p:spPr>
          <a:xfrm rot="10800000">
            <a:off x="7020272" y="4365104"/>
            <a:ext cx="2123728" cy="2492896"/>
          </a:xfrm>
          <a:prstGeom prst="halfFrame">
            <a:avLst>
              <a:gd name="adj1" fmla="val 33333"/>
              <a:gd name="adj2" fmla="val 29745"/>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hr-HR">
              <a:solidFill>
                <a:schemeClr val="tx1"/>
              </a:solidFill>
            </a:endParaRPr>
          </a:p>
        </p:txBody>
      </p:sp>
      <p:sp>
        <p:nvSpPr>
          <p:cNvPr id="9" name="Poluokvir 8"/>
          <p:cNvSpPr/>
          <p:nvPr/>
        </p:nvSpPr>
        <p:spPr>
          <a:xfrm>
            <a:off x="0" y="0"/>
            <a:ext cx="2123728" cy="2492896"/>
          </a:xfrm>
          <a:prstGeom prst="halfFrame">
            <a:avLst>
              <a:gd name="adj1" fmla="val 33333"/>
              <a:gd name="adj2" fmla="val 29745"/>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hr-HR">
              <a:solidFill>
                <a:schemeClr val="tx1"/>
              </a:solidFill>
            </a:endParaRPr>
          </a:p>
        </p:txBody>
      </p:sp>
      <p:sp>
        <p:nvSpPr>
          <p:cNvPr id="2" name="TekstniOkvir 1"/>
          <p:cNvSpPr txBox="1"/>
          <p:nvPr/>
        </p:nvSpPr>
        <p:spPr>
          <a:xfrm>
            <a:off x="611561" y="3429000"/>
            <a:ext cx="7992887" cy="1323439"/>
          </a:xfrm>
          <a:prstGeom prst="rect">
            <a:avLst/>
          </a:prstGeom>
          <a:noFill/>
        </p:spPr>
        <p:txBody>
          <a:bodyPr wrap="square" rtlCol="0">
            <a:spAutoFit/>
          </a:bodyPr>
          <a:lstStyle/>
          <a:p>
            <a:pPr algn="ctr"/>
            <a:r>
              <a:rPr lang="hr-HR" sz="2400" b="1" dirty="0" smtClean="0"/>
              <a:t>Od ideje do projekta</a:t>
            </a:r>
          </a:p>
          <a:p>
            <a:pPr algn="ctr"/>
            <a:r>
              <a:rPr lang="hr-HR" sz="2400" b="1" dirty="0" smtClean="0"/>
              <a:t>Mogućnosti kroz projekte i natječaje za knjižnice </a:t>
            </a:r>
          </a:p>
          <a:p>
            <a:pPr algn="ctr"/>
            <a:endParaRPr lang="hr-HR" sz="1600" b="1" dirty="0"/>
          </a:p>
          <a:p>
            <a:pPr algn="ctr"/>
            <a:r>
              <a:rPr lang="hr-HR" sz="1600" b="1" dirty="0" smtClean="0"/>
              <a:t>Helga Može Glavan, upraviteljica</a:t>
            </a:r>
            <a:endParaRPr lang="en-US" sz="1600" b="1" dirty="0"/>
          </a:p>
        </p:txBody>
      </p:sp>
      <p:sp>
        <p:nvSpPr>
          <p:cNvPr id="3" name="TekstniOkvir 2"/>
          <p:cNvSpPr txBox="1"/>
          <p:nvPr/>
        </p:nvSpPr>
        <p:spPr>
          <a:xfrm>
            <a:off x="611561" y="5262758"/>
            <a:ext cx="7704856" cy="523220"/>
          </a:xfrm>
          <a:prstGeom prst="rect">
            <a:avLst/>
          </a:prstGeom>
          <a:noFill/>
        </p:spPr>
        <p:txBody>
          <a:bodyPr wrap="square" rtlCol="0">
            <a:spAutoFit/>
          </a:bodyPr>
          <a:lstStyle/>
          <a:p>
            <a:pPr algn="ctr"/>
            <a:r>
              <a:rPr lang="hr-HR" sz="1400" b="1" dirty="0" smtClean="0"/>
              <a:t>Županijsko stručno vijeće školskih knjižničara osnovnih i srednjih škola Istarske županije Umag, 17. veljače 2016.</a:t>
            </a:r>
            <a:endParaRPr lang="en-US" sz="1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4746625" y="5761038"/>
            <a:ext cx="3309938" cy="307975"/>
          </a:xfrm>
          <a:prstGeom prst="rect">
            <a:avLst/>
          </a:prstGeom>
        </p:spPr>
        <p:txBody>
          <a:bodyPr>
            <a:normAutofit fontScale="92500" lnSpcReduction="10000"/>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pPr fontAlgn="auto">
              <a:spcAft>
                <a:spcPts val="0"/>
              </a:spcAft>
              <a:defRPr/>
            </a:pPr>
            <a:endParaRPr lang="hr-HR" sz="1600" dirty="0"/>
          </a:p>
        </p:txBody>
      </p:sp>
      <p:sp>
        <p:nvSpPr>
          <p:cNvPr id="8" name="Poluokvir 7"/>
          <p:cNvSpPr/>
          <p:nvPr/>
        </p:nvSpPr>
        <p:spPr>
          <a:xfrm rot="10800000">
            <a:off x="7020272" y="4365104"/>
            <a:ext cx="2123728" cy="2492896"/>
          </a:xfrm>
          <a:prstGeom prst="halfFrame">
            <a:avLst>
              <a:gd name="adj1" fmla="val 33333"/>
              <a:gd name="adj2" fmla="val 29745"/>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hr-HR">
              <a:solidFill>
                <a:schemeClr val="tx1"/>
              </a:solidFill>
            </a:endParaRPr>
          </a:p>
        </p:txBody>
      </p:sp>
      <p:sp>
        <p:nvSpPr>
          <p:cNvPr id="9" name="Poluokvir 8"/>
          <p:cNvSpPr/>
          <p:nvPr/>
        </p:nvSpPr>
        <p:spPr>
          <a:xfrm>
            <a:off x="0" y="0"/>
            <a:ext cx="2123728" cy="2492896"/>
          </a:xfrm>
          <a:prstGeom prst="halfFrame">
            <a:avLst>
              <a:gd name="adj1" fmla="val 33333"/>
              <a:gd name="adj2" fmla="val 29745"/>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hr-HR">
              <a:solidFill>
                <a:schemeClr val="tx1"/>
              </a:solidFill>
            </a:endParaRPr>
          </a:p>
        </p:txBody>
      </p:sp>
      <p:pic>
        <p:nvPicPr>
          <p:cNvPr id="11" name="Picture 2" descr="C:\Users\Rominin laptop\Downloads\LOGO_1.jpeg.jpg"/>
          <p:cNvPicPr>
            <a:picLocks noChangeAspect="1" noChangeArrowheads="1"/>
          </p:cNvPicPr>
          <p:nvPr/>
        </p:nvPicPr>
        <p:blipFill>
          <a:blip r:embed="rId2" cstate="print"/>
          <a:srcRect/>
          <a:stretch>
            <a:fillRect/>
          </a:stretch>
        </p:blipFill>
        <p:spPr bwMode="auto">
          <a:xfrm>
            <a:off x="7668344" y="260648"/>
            <a:ext cx="1224136" cy="1160063"/>
          </a:xfrm>
          <a:prstGeom prst="rect">
            <a:avLst/>
          </a:prstGeom>
          <a:noFill/>
          <a:ln w="9525">
            <a:noFill/>
            <a:miter lim="800000"/>
            <a:headEnd/>
            <a:tailEnd/>
          </a:ln>
        </p:spPr>
      </p:pic>
      <p:sp>
        <p:nvSpPr>
          <p:cNvPr id="10" name="Content Placeholder 2"/>
          <p:cNvSpPr txBox="1">
            <a:spLocks/>
          </p:cNvSpPr>
          <p:nvPr/>
        </p:nvSpPr>
        <p:spPr>
          <a:xfrm>
            <a:off x="755576" y="1124744"/>
            <a:ext cx="7704856" cy="5256584"/>
          </a:xfrm>
          <a:prstGeom prst="rect">
            <a:avLst/>
          </a:prstGeom>
        </p:spPr>
        <p:txBody>
          <a:bodyPr vert="horz" lIns="91440" tIns="45720" rIns="91440" bIns="45720" rtlCol="0">
            <a:normAutofit/>
          </a:bodyPr>
          <a:lstStyle/>
          <a:p>
            <a:pPr marL="0" marR="0" lvl="0" indent="-274320" algn="ctr" defTabSz="914400" rtl="0" eaLnBrk="1" fontAlgn="auto" latinLnBrk="0" hangingPunct="1">
              <a:lnSpc>
                <a:spcPct val="100000"/>
              </a:lnSpc>
              <a:spcBef>
                <a:spcPct val="20000"/>
              </a:spcBef>
              <a:spcAft>
                <a:spcPts val="0"/>
              </a:spcAft>
              <a:buClrTx/>
              <a:buSzTx/>
              <a:buFont typeface="Arial" pitchFamily="34" charset="0"/>
              <a:buNone/>
              <a:tabLst/>
              <a:defRPr/>
            </a:pPr>
            <a:r>
              <a:rPr lang="hr-HR" sz="6400" b="1" dirty="0" smtClean="0">
                <a:latin typeface="+mn-lt"/>
                <a:cs typeface="+mn-cs"/>
              </a:rPr>
              <a:t>EDUKATIVNA: </a:t>
            </a:r>
          </a:p>
          <a:p>
            <a:pPr marL="68580" marR="0" lvl="0" indent="0" algn="ctr" defTabSz="914400" rtl="0" eaLnBrk="1" fontAlgn="auto" latinLnBrk="0" hangingPunct="1">
              <a:lnSpc>
                <a:spcPct val="100000"/>
              </a:lnSpc>
              <a:spcBef>
                <a:spcPct val="20000"/>
              </a:spcBef>
              <a:spcAft>
                <a:spcPts val="0"/>
              </a:spcAft>
              <a:buClrTx/>
              <a:buSzTx/>
              <a:buFont typeface="Wingdings 2" pitchFamily="18" charset="2"/>
              <a:buNone/>
              <a:tabLst/>
              <a:defRPr/>
            </a:pPr>
            <a:endParaRPr kumimoji="0" lang="hr-HR"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68580" marR="0" lvl="0" indent="0" algn="ctr" defTabSz="914400" rtl="0" eaLnBrk="1" fontAlgn="auto" latinLnBrk="0" hangingPunct="1">
              <a:lnSpc>
                <a:spcPct val="100000"/>
              </a:lnSpc>
              <a:spcBef>
                <a:spcPct val="20000"/>
              </a:spcBef>
              <a:spcAft>
                <a:spcPts val="0"/>
              </a:spcAft>
              <a:buClrTx/>
              <a:buSzTx/>
              <a:buFont typeface="Wingdings 2" pitchFamily="18" charset="2"/>
              <a:buNone/>
              <a:tabLst/>
              <a:defRPr/>
            </a:pPr>
            <a:r>
              <a:rPr lang="hr-HR" sz="2600" b="1" dirty="0" smtClean="0">
                <a:latin typeface="+mn-lt"/>
                <a:cs typeface="+mn-cs"/>
              </a:rPr>
              <a:t>Organiziramo radionice</a:t>
            </a:r>
            <a:r>
              <a:rPr lang="hr-HR" sz="2600" dirty="0" smtClean="0">
                <a:latin typeface="+mn-lt"/>
                <a:cs typeface="+mn-cs"/>
              </a:rPr>
              <a:t>, seminare, okrugle stolove i ostala događanja </a:t>
            </a:r>
            <a:r>
              <a:rPr lang="hr-HR" sz="2600" b="1" dirty="0" smtClean="0">
                <a:latin typeface="+mn-lt"/>
                <a:cs typeface="+mn-cs"/>
              </a:rPr>
              <a:t>na temu civilnog društva</a:t>
            </a:r>
            <a:r>
              <a:rPr lang="hr-HR" sz="2600" dirty="0" smtClean="0">
                <a:latin typeface="+mn-lt"/>
                <a:cs typeface="+mn-cs"/>
              </a:rPr>
              <a:t> u cilju poticanja dijaloga među svim dionicima u zajednici. </a:t>
            </a:r>
          </a:p>
          <a:p>
            <a:pPr marL="68580" marR="0" lvl="0" indent="0" algn="ctr" defTabSz="914400" rtl="0" eaLnBrk="1" fontAlgn="auto" latinLnBrk="0" hangingPunct="1">
              <a:lnSpc>
                <a:spcPct val="100000"/>
              </a:lnSpc>
              <a:spcBef>
                <a:spcPct val="20000"/>
              </a:spcBef>
              <a:spcAft>
                <a:spcPts val="0"/>
              </a:spcAft>
              <a:buClrTx/>
              <a:buSzTx/>
              <a:buFont typeface="Wingdings 2" pitchFamily="18" charset="2"/>
              <a:buNone/>
              <a:tabLst/>
              <a:defRPr/>
            </a:pPr>
            <a:endParaRPr lang="hr-HR" sz="2600" dirty="0" smtClean="0">
              <a:solidFill>
                <a:schemeClr val="tx1">
                  <a:tint val="75000"/>
                </a:schemeClr>
              </a:solidFill>
              <a:latin typeface="+mn-lt"/>
              <a:cs typeface="+mn-cs"/>
            </a:endParaRPr>
          </a:p>
          <a:p>
            <a:pPr marL="68580" marR="0" lvl="0" indent="0" algn="ctr" defTabSz="914400" rtl="0" eaLnBrk="1" fontAlgn="auto" latinLnBrk="0" hangingPunct="1">
              <a:lnSpc>
                <a:spcPct val="100000"/>
              </a:lnSpc>
              <a:spcBef>
                <a:spcPct val="20000"/>
              </a:spcBef>
              <a:spcAft>
                <a:spcPts val="0"/>
              </a:spcAft>
              <a:buClrTx/>
              <a:buSzTx/>
              <a:buFont typeface="Wingdings 2" pitchFamily="18" charset="2"/>
              <a:buNone/>
              <a:tabLst/>
              <a:defRPr/>
            </a:pPr>
            <a:r>
              <a:rPr lang="hr-HR" sz="3100" b="1" dirty="0" smtClean="0">
                <a:solidFill>
                  <a:srgbClr val="92D050"/>
                </a:solidFill>
                <a:effectLst>
                  <a:outerShdw blurRad="38100" dist="38100" dir="2700000" algn="tl">
                    <a:srgbClr val="000000">
                      <a:alpha val="43137"/>
                    </a:srgbClr>
                  </a:outerShdw>
                </a:effectLst>
                <a:latin typeface="+mn-lt"/>
                <a:cs typeface="+mn-cs"/>
              </a:rPr>
              <a:t>Sudjelujte! </a:t>
            </a:r>
            <a:endParaRPr lang="hr-HR" sz="3100" b="1" dirty="0">
              <a:solidFill>
                <a:srgbClr val="92D050"/>
              </a:solidFill>
              <a:effectLst>
                <a:outerShdw blurRad="38100" dist="38100" dir="2700000" algn="tl">
                  <a:srgbClr val="000000">
                    <a:alpha val="43137"/>
                  </a:srgbClr>
                </a:outerShdw>
              </a:effectLst>
              <a:latin typeface="+mn-lt"/>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4746625" y="5761038"/>
            <a:ext cx="3309938" cy="307975"/>
          </a:xfrm>
          <a:prstGeom prst="rect">
            <a:avLst/>
          </a:prstGeom>
        </p:spPr>
        <p:txBody>
          <a:bodyPr>
            <a:normAutofit fontScale="92500" lnSpcReduction="10000"/>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pPr fontAlgn="auto">
              <a:spcAft>
                <a:spcPts val="0"/>
              </a:spcAft>
              <a:defRPr/>
            </a:pPr>
            <a:endParaRPr lang="hr-HR" sz="1600" dirty="0"/>
          </a:p>
        </p:txBody>
      </p:sp>
      <p:sp>
        <p:nvSpPr>
          <p:cNvPr id="8" name="Poluokvir 7"/>
          <p:cNvSpPr/>
          <p:nvPr/>
        </p:nvSpPr>
        <p:spPr>
          <a:xfrm rot="10800000">
            <a:off x="7020272" y="4365104"/>
            <a:ext cx="2123728" cy="2492896"/>
          </a:xfrm>
          <a:prstGeom prst="halfFrame">
            <a:avLst>
              <a:gd name="adj1" fmla="val 33333"/>
              <a:gd name="adj2" fmla="val 29745"/>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hr-HR">
              <a:solidFill>
                <a:schemeClr val="tx1"/>
              </a:solidFill>
            </a:endParaRPr>
          </a:p>
        </p:txBody>
      </p:sp>
      <p:sp>
        <p:nvSpPr>
          <p:cNvPr id="9" name="Poluokvir 8"/>
          <p:cNvSpPr/>
          <p:nvPr/>
        </p:nvSpPr>
        <p:spPr>
          <a:xfrm>
            <a:off x="0" y="0"/>
            <a:ext cx="2123728" cy="2492896"/>
          </a:xfrm>
          <a:prstGeom prst="halfFrame">
            <a:avLst>
              <a:gd name="adj1" fmla="val 33333"/>
              <a:gd name="adj2" fmla="val 29745"/>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hr-HR">
              <a:solidFill>
                <a:schemeClr val="tx1"/>
              </a:solidFill>
            </a:endParaRPr>
          </a:p>
        </p:txBody>
      </p:sp>
      <p:pic>
        <p:nvPicPr>
          <p:cNvPr id="11" name="Picture 2" descr="C:\Users\Rominin laptop\Downloads\LOGO_1.jpeg.jpg"/>
          <p:cNvPicPr>
            <a:picLocks noChangeAspect="1" noChangeArrowheads="1"/>
          </p:cNvPicPr>
          <p:nvPr/>
        </p:nvPicPr>
        <p:blipFill>
          <a:blip r:embed="rId2" cstate="print"/>
          <a:srcRect/>
          <a:stretch>
            <a:fillRect/>
          </a:stretch>
        </p:blipFill>
        <p:spPr bwMode="auto">
          <a:xfrm>
            <a:off x="7668344" y="260648"/>
            <a:ext cx="1224136" cy="1160063"/>
          </a:xfrm>
          <a:prstGeom prst="rect">
            <a:avLst/>
          </a:prstGeom>
          <a:noFill/>
          <a:ln w="9525">
            <a:noFill/>
            <a:miter lim="800000"/>
            <a:headEnd/>
            <a:tailEnd/>
          </a:ln>
        </p:spPr>
      </p:pic>
      <p:sp>
        <p:nvSpPr>
          <p:cNvPr id="10" name="Content Placeholder 2"/>
          <p:cNvSpPr txBox="1">
            <a:spLocks/>
          </p:cNvSpPr>
          <p:nvPr/>
        </p:nvSpPr>
        <p:spPr>
          <a:xfrm>
            <a:off x="755576" y="1124744"/>
            <a:ext cx="7524836" cy="5256584"/>
          </a:xfrm>
          <a:prstGeom prst="rect">
            <a:avLst/>
          </a:prstGeom>
        </p:spPr>
        <p:txBody>
          <a:bodyPr vert="horz" lIns="91440" tIns="45720" rIns="91440" bIns="45720" rtlCol="0">
            <a:normAutofit fontScale="92500" lnSpcReduction="10000"/>
          </a:bodyPr>
          <a:lstStyle/>
          <a:p>
            <a:pPr marL="68580" lvl="0" algn="ctr" fontAlgn="auto">
              <a:spcBef>
                <a:spcPct val="20000"/>
              </a:spcBef>
              <a:spcAft>
                <a:spcPts val="0"/>
              </a:spcAft>
              <a:defRPr/>
            </a:pPr>
            <a:r>
              <a:rPr lang="hr-HR" sz="3200" b="1" dirty="0" smtClean="0"/>
              <a:t>PROJEKTI ZAKLADE:</a:t>
            </a:r>
            <a:endParaRPr kumimoji="0" lang="hr-HR"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68580" marR="0" lvl="0" indent="0" algn="ctr" defTabSz="914400" rtl="0" eaLnBrk="1" fontAlgn="auto" latinLnBrk="0" hangingPunct="1">
              <a:lnSpc>
                <a:spcPct val="100000"/>
              </a:lnSpc>
              <a:spcBef>
                <a:spcPct val="20000"/>
              </a:spcBef>
              <a:spcAft>
                <a:spcPts val="0"/>
              </a:spcAft>
              <a:buClrTx/>
              <a:buSzTx/>
              <a:buFont typeface="Wingdings 2" pitchFamily="18" charset="2"/>
              <a:buNone/>
              <a:tabLst/>
              <a:defRPr/>
            </a:pPr>
            <a:endParaRPr lang="hr-HR" sz="3000" b="1" dirty="0" smtClean="0">
              <a:latin typeface="+mn-lt"/>
              <a:cs typeface="+mn-cs"/>
            </a:endParaRPr>
          </a:p>
          <a:p>
            <a:pPr marL="68580" marR="0" lvl="0" indent="0" algn="ctr" defTabSz="914400" rtl="0" eaLnBrk="1" fontAlgn="auto" latinLnBrk="0" hangingPunct="1">
              <a:lnSpc>
                <a:spcPct val="100000"/>
              </a:lnSpc>
              <a:spcBef>
                <a:spcPct val="20000"/>
              </a:spcBef>
              <a:spcAft>
                <a:spcPts val="0"/>
              </a:spcAft>
              <a:buClrTx/>
              <a:buSzTx/>
              <a:buFont typeface="Wingdings 2" pitchFamily="18" charset="2"/>
              <a:buNone/>
              <a:tabLst/>
              <a:defRPr/>
            </a:pPr>
            <a:r>
              <a:rPr lang="hr-HR" sz="3000" b="1" dirty="0" smtClean="0">
                <a:latin typeface="+mn-lt"/>
                <a:cs typeface="+mn-cs"/>
              </a:rPr>
              <a:t>Pišemo i provodimo projekte te ih prijavljujemo na razne natječaje </a:t>
            </a:r>
            <a:r>
              <a:rPr lang="hr-HR" sz="3000" dirty="0" smtClean="0">
                <a:latin typeface="+mn-lt"/>
                <a:cs typeface="+mn-cs"/>
              </a:rPr>
              <a:t>zajedno s međunarodnim partnerima </a:t>
            </a:r>
          </a:p>
          <a:p>
            <a:pPr marL="68580" marR="0" lvl="0" indent="0" algn="ctr" defTabSz="914400" rtl="0" eaLnBrk="1" fontAlgn="auto" latinLnBrk="0" hangingPunct="1">
              <a:lnSpc>
                <a:spcPct val="100000"/>
              </a:lnSpc>
              <a:spcBef>
                <a:spcPct val="20000"/>
              </a:spcBef>
              <a:spcAft>
                <a:spcPts val="0"/>
              </a:spcAft>
              <a:buClrTx/>
              <a:buSzTx/>
              <a:buFont typeface="Wingdings 2" pitchFamily="18" charset="2"/>
              <a:buNone/>
              <a:tabLst/>
              <a:defRPr/>
            </a:pPr>
            <a:r>
              <a:rPr lang="hr-HR" sz="3000" dirty="0">
                <a:latin typeface="+mn-lt"/>
                <a:cs typeface="+mn-cs"/>
              </a:rPr>
              <a:t>(</a:t>
            </a:r>
            <a:r>
              <a:rPr lang="hr-HR" sz="3000" dirty="0" smtClean="0">
                <a:latin typeface="+mn-lt"/>
                <a:cs typeface="+mn-cs"/>
              </a:rPr>
              <a:t>u skladu sa ciljevima Zaklade). </a:t>
            </a:r>
            <a:endParaRPr lang="hr-HR" sz="3000" dirty="0">
              <a:latin typeface="+mn-lt"/>
              <a:cs typeface="+mn-cs"/>
            </a:endParaRPr>
          </a:p>
          <a:p>
            <a:pPr marL="68580" marR="0" lvl="0" indent="0" algn="ctr" defTabSz="914400" rtl="0" eaLnBrk="1" fontAlgn="auto" latinLnBrk="0" hangingPunct="1">
              <a:lnSpc>
                <a:spcPct val="100000"/>
              </a:lnSpc>
              <a:spcBef>
                <a:spcPct val="20000"/>
              </a:spcBef>
              <a:spcAft>
                <a:spcPts val="0"/>
              </a:spcAft>
              <a:buClrTx/>
              <a:buSzTx/>
              <a:buFont typeface="Wingdings 2" pitchFamily="18" charset="2"/>
              <a:buNone/>
              <a:tabLst/>
              <a:defRPr/>
            </a:pPr>
            <a:endParaRPr lang="hr-HR" sz="3000" dirty="0" smtClean="0">
              <a:latin typeface="+mn-lt"/>
              <a:cs typeface="+mn-cs"/>
            </a:endParaRPr>
          </a:p>
          <a:p>
            <a:pPr marL="68580" marR="0" lvl="0" indent="0" algn="ctr" defTabSz="914400" rtl="0" eaLnBrk="1" fontAlgn="auto" latinLnBrk="0" hangingPunct="1">
              <a:lnSpc>
                <a:spcPct val="100000"/>
              </a:lnSpc>
              <a:spcBef>
                <a:spcPct val="20000"/>
              </a:spcBef>
              <a:spcAft>
                <a:spcPts val="0"/>
              </a:spcAft>
              <a:buClrTx/>
              <a:buSzTx/>
              <a:buFont typeface="Wingdings 2" pitchFamily="18" charset="2"/>
              <a:buNone/>
              <a:tabLst/>
              <a:defRPr/>
            </a:pPr>
            <a:r>
              <a:rPr lang="hr-HR" sz="3000" dirty="0" smtClean="0">
                <a:latin typeface="+mn-lt"/>
                <a:cs typeface="+mn-cs"/>
              </a:rPr>
              <a:t>Ukupna vrijednost projekata 18.000.000,00 kn</a:t>
            </a:r>
          </a:p>
          <a:p>
            <a:pPr marL="68580" marR="0" lvl="0" indent="0" algn="ctr" defTabSz="914400" rtl="0" eaLnBrk="1" fontAlgn="auto" latinLnBrk="0" hangingPunct="1">
              <a:lnSpc>
                <a:spcPct val="100000"/>
              </a:lnSpc>
              <a:spcBef>
                <a:spcPct val="20000"/>
              </a:spcBef>
              <a:spcAft>
                <a:spcPts val="0"/>
              </a:spcAft>
              <a:buClrTx/>
              <a:buSzTx/>
              <a:buFont typeface="Wingdings 2" pitchFamily="18" charset="2"/>
              <a:buNone/>
              <a:tabLst/>
              <a:defRPr/>
            </a:pPr>
            <a:r>
              <a:rPr lang="hr-HR" sz="3000" dirty="0" smtClean="0">
                <a:latin typeface="+mn-lt"/>
                <a:cs typeface="+mn-cs"/>
              </a:rPr>
              <a:t>(o toga Zaklada kao partner   4.500.000,00 kn)</a:t>
            </a:r>
          </a:p>
          <a:p>
            <a:pPr marL="68580" marR="0" lvl="0" indent="0" algn="ctr" defTabSz="914400" rtl="0" eaLnBrk="1" fontAlgn="auto" latinLnBrk="0" hangingPunct="1">
              <a:lnSpc>
                <a:spcPct val="100000"/>
              </a:lnSpc>
              <a:spcBef>
                <a:spcPct val="20000"/>
              </a:spcBef>
              <a:spcAft>
                <a:spcPts val="0"/>
              </a:spcAft>
              <a:buClrTx/>
              <a:buSzTx/>
              <a:buFont typeface="Wingdings 2" pitchFamily="18" charset="2"/>
              <a:buNone/>
              <a:tabLst/>
              <a:defRPr/>
            </a:pPr>
            <a:endParaRPr lang="hr-HR" sz="3000" dirty="0" smtClean="0">
              <a:solidFill>
                <a:schemeClr val="tx1">
                  <a:tint val="75000"/>
                </a:schemeClr>
              </a:solidFill>
              <a:latin typeface="+mn-lt"/>
              <a:cs typeface="+mn-cs"/>
            </a:endParaRPr>
          </a:p>
          <a:p>
            <a:pPr marL="68580" marR="0" lvl="0" indent="0" algn="ctr" defTabSz="914400" rtl="0" eaLnBrk="1" fontAlgn="auto" latinLnBrk="0" hangingPunct="1">
              <a:lnSpc>
                <a:spcPct val="100000"/>
              </a:lnSpc>
              <a:spcBef>
                <a:spcPct val="20000"/>
              </a:spcBef>
              <a:spcAft>
                <a:spcPts val="0"/>
              </a:spcAft>
              <a:buClrTx/>
              <a:buSzTx/>
              <a:buFont typeface="Wingdings 2" pitchFamily="18" charset="2"/>
              <a:buNone/>
              <a:tabLst/>
              <a:defRPr/>
            </a:pPr>
            <a:r>
              <a:rPr lang="hr-HR" sz="3100" b="1" dirty="0" smtClean="0">
                <a:solidFill>
                  <a:srgbClr val="92D050"/>
                </a:solidFill>
                <a:effectLst>
                  <a:outerShdw blurRad="38100" dist="38100" dir="2700000" algn="tl">
                    <a:srgbClr val="000000">
                      <a:alpha val="43137"/>
                    </a:srgbClr>
                  </a:outerShdw>
                </a:effectLst>
                <a:latin typeface="+mn-lt"/>
                <a:cs typeface="+mn-cs"/>
              </a:rPr>
              <a:t>Javite nam se sa idejama! </a:t>
            </a:r>
            <a:endParaRPr lang="hr-HR" sz="3100" b="1" dirty="0">
              <a:solidFill>
                <a:srgbClr val="92D050"/>
              </a:solidFill>
              <a:effectLst>
                <a:outerShdw blurRad="38100" dist="38100" dir="2700000" algn="tl">
                  <a:srgbClr val="000000">
                    <a:alpha val="43137"/>
                  </a:srgbClr>
                </a:outerShdw>
              </a:effectLst>
              <a:latin typeface="+mn-lt"/>
              <a:cs typeface="+mn-cs"/>
            </a:endParaRPr>
          </a:p>
        </p:txBody>
      </p:sp>
    </p:spTree>
    <p:extLst>
      <p:ext uri="{BB962C8B-B14F-4D97-AF65-F5344CB8AC3E}">
        <p14:creationId xmlns:p14="http://schemas.microsoft.com/office/powerpoint/2010/main" val="1467738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4746625" y="5761038"/>
            <a:ext cx="3309938" cy="307975"/>
          </a:xfrm>
          <a:prstGeom prst="rect">
            <a:avLst/>
          </a:prstGeom>
        </p:spPr>
        <p:txBody>
          <a:bodyPr>
            <a:normAutofit fontScale="92500" lnSpcReduction="10000"/>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pPr fontAlgn="auto">
              <a:spcAft>
                <a:spcPts val="0"/>
              </a:spcAft>
              <a:defRPr/>
            </a:pPr>
            <a:endParaRPr lang="hr-HR" sz="1600" dirty="0"/>
          </a:p>
        </p:txBody>
      </p:sp>
      <p:sp>
        <p:nvSpPr>
          <p:cNvPr id="8" name="Poluokvir 7"/>
          <p:cNvSpPr/>
          <p:nvPr/>
        </p:nvSpPr>
        <p:spPr>
          <a:xfrm rot="10800000">
            <a:off x="7020272" y="4365104"/>
            <a:ext cx="2123728" cy="2492896"/>
          </a:xfrm>
          <a:prstGeom prst="halfFrame">
            <a:avLst>
              <a:gd name="adj1" fmla="val 33333"/>
              <a:gd name="adj2" fmla="val 29745"/>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hr-HR">
              <a:solidFill>
                <a:schemeClr val="tx1"/>
              </a:solidFill>
            </a:endParaRPr>
          </a:p>
        </p:txBody>
      </p:sp>
      <p:sp>
        <p:nvSpPr>
          <p:cNvPr id="9" name="Poluokvir 8"/>
          <p:cNvSpPr/>
          <p:nvPr/>
        </p:nvSpPr>
        <p:spPr>
          <a:xfrm>
            <a:off x="0" y="0"/>
            <a:ext cx="2123728" cy="2492896"/>
          </a:xfrm>
          <a:prstGeom prst="halfFrame">
            <a:avLst>
              <a:gd name="adj1" fmla="val 33333"/>
              <a:gd name="adj2" fmla="val 29745"/>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hr-HR">
              <a:solidFill>
                <a:schemeClr val="tx1"/>
              </a:solidFill>
            </a:endParaRPr>
          </a:p>
        </p:txBody>
      </p:sp>
      <p:pic>
        <p:nvPicPr>
          <p:cNvPr id="11" name="Picture 2" descr="C:\Users\Rominin laptop\Downloads\LOGO_1.jpeg.jpg"/>
          <p:cNvPicPr>
            <a:picLocks noChangeAspect="1" noChangeArrowheads="1"/>
          </p:cNvPicPr>
          <p:nvPr/>
        </p:nvPicPr>
        <p:blipFill>
          <a:blip r:embed="rId2" cstate="print"/>
          <a:srcRect/>
          <a:stretch>
            <a:fillRect/>
          </a:stretch>
        </p:blipFill>
        <p:spPr bwMode="auto">
          <a:xfrm>
            <a:off x="7668344" y="260648"/>
            <a:ext cx="1224136" cy="1160063"/>
          </a:xfrm>
          <a:prstGeom prst="rect">
            <a:avLst/>
          </a:prstGeom>
          <a:noFill/>
          <a:ln w="9525">
            <a:noFill/>
            <a:miter lim="800000"/>
            <a:headEnd/>
            <a:tailEnd/>
          </a:ln>
        </p:spPr>
      </p:pic>
      <p:sp>
        <p:nvSpPr>
          <p:cNvPr id="10" name="Content Placeholder 2"/>
          <p:cNvSpPr txBox="1">
            <a:spLocks/>
          </p:cNvSpPr>
          <p:nvPr/>
        </p:nvSpPr>
        <p:spPr>
          <a:xfrm>
            <a:off x="755576" y="1124744"/>
            <a:ext cx="7209086" cy="5256584"/>
          </a:xfrm>
          <a:prstGeom prst="rect">
            <a:avLst/>
          </a:prstGeom>
        </p:spPr>
        <p:txBody>
          <a:bodyPr vert="horz" lIns="91440" tIns="45720" rIns="91440" bIns="45720" rtlCol="0">
            <a:normAutofit/>
          </a:bodyPr>
          <a:lstStyle/>
          <a:p>
            <a:pPr marL="68580" marR="0" lvl="0" indent="0" algn="ctr" defTabSz="914400" rtl="0" eaLnBrk="1" fontAlgn="auto" latinLnBrk="0" hangingPunct="1">
              <a:lnSpc>
                <a:spcPct val="100000"/>
              </a:lnSpc>
              <a:spcBef>
                <a:spcPct val="20000"/>
              </a:spcBef>
              <a:spcAft>
                <a:spcPts val="0"/>
              </a:spcAft>
              <a:buClrTx/>
              <a:buSzTx/>
              <a:buFont typeface="Wingdings 2" pitchFamily="18" charset="2"/>
              <a:buNone/>
              <a:tabLst/>
              <a:defRPr/>
            </a:pPr>
            <a:endParaRPr kumimoji="0" lang="hr-HR"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68580" marR="0" lvl="0" indent="0" algn="ctr" defTabSz="914400" rtl="0" eaLnBrk="1" fontAlgn="auto" latinLnBrk="0" hangingPunct="1">
              <a:lnSpc>
                <a:spcPct val="100000"/>
              </a:lnSpc>
              <a:spcBef>
                <a:spcPct val="20000"/>
              </a:spcBef>
              <a:spcAft>
                <a:spcPts val="0"/>
              </a:spcAft>
              <a:buClrTx/>
              <a:buSzTx/>
              <a:buFont typeface="Wingdings 2" pitchFamily="18" charset="2"/>
              <a:buNone/>
              <a:tabLst/>
              <a:defRPr/>
            </a:pPr>
            <a:endParaRPr lang="hr-HR" sz="3000" dirty="0" smtClean="0">
              <a:solidFill>
                <a:schemeClr val="tx1">
                  <a:tint val="75000"/>
                </a:schemeClr>
              </a:solidFill>
              <a:latin typeface="+mn-lt"/>
              <a:cs typeface="+mn-cs"/>
            </a:endParaRPr>
          </a:p>
        </p:txBody>
      </p:sp>
      <p:sp>
        <p:nvSpPr>
          <p:cNvPr id="3" name="TekstniOkvir 2"/>
          <p:cNvSpPr txBox="1"/>
          <p:nvPr/>
        </p:nvSpPr>
        <p:spPr>
          <a:xfrm>
            <a:off x="1835696" y="1467148"/>
            <a:ext cx="5184576" cy="4462760"/>
          </a:xfrm>
          <a:prstGeom prst="rect">
            <a:avLst/>
          </a:prstGeom>
          <a:noFill/>
        </p:spPr>
        <p:txBody>
          <a:bodyPr wrap="square" rtlCol="0">
            <a:spAutoFit/>
          </a:bodyPr>
          <a:lstStyle/>
          <a:p>
            <a:pPr algn="ctr">
              <a:lnSpc>
                <a:spcPct val="200000"/>
              </a:lnSpc>
            </a:pPr>
            <a:r>
              <a:rPr lang="hr-HR" sz="2600" b="1" dirty="0" smtClean="0">
                <a:latin typeface="+mn-lt"/>
              </a:rPr>
              <a:t>Prijavljeno 16 </a:t>
            </a:r>
          </a:p>
          <a:p>
            <a:pPr algn="ctr">
              <a:lnSpc>
                <a:spcPct val="200000"/>
              </a:lnSpc>
            </a:pPr>
            <a:r>
              <a:rPr lang="hr-HR" sz="2600" b="1" dirty="0" smtClean="0">
                <a:latin typeface="+mn-lt"/>
              </a:rPr>
              <a:t>Odobreno 9</a:t>
            </a:r>
          </a:p>
          <a:p>
            <a:pPr algn="ctr">
              <a:lnSpc>
                <a:spcPct val="200000"/>
              </a:lnSpc>
            </a:pPr>
            <a:r>
              <a:rPr lang="hr-HR" sz="2600" b="1" dirty="0" smtClean="0">
                <a:latin typeface="+mn-lt"/>
              </a:rPr>
              <a:t>Odbijeno 7</a:t>
            </a:r>
          </a:p>
          <a:p>
            <a:pPr algn="ctr">
              <a:lnSpc>
                <a:spcPct val="200000"/>
              </a:lnSpc>
            </a:pPr>
            <a:endParaRPr lang="hr-HR" sz="2600" b="1" dirty="0">
              <a:latin typeface="+mn-lt"/>
            </a:endParaRPr>
          </a:p>
          <a:p>
            <a:pPr algn="ctr">
              <a:lnSpc>
                <a:spcPct val="200000"/>
              </a:lnSpc>
            </a:pPr>
            <a:r>
              <a:rPr lang="hr-HR" sz="2600" b="1" u="sng" dirty="0" smtClean="0">
                <a:solidFill>
                  <a:srgbClr val="FF0000"/>
                </a:solidFill>
                <a:latin typeface="+mn-lt"/>
              </a:rPr>
              <a:t>NEMOJTE   SE  OBESHRABRITI  !!!</a:t>
            </a:r>
          </a:p>
          <a:p>
            <a:pPr algn="ctr"/>
            <a:endParaRPr lang="en-US" sz="2400" b="1" dirty="0"/>
          </a:p>
        </p:txBody>
      </p:sp>
    </p:spTree>
    <p:extLst>
      <p:ext uri="{BB962C8B-B14F-4D97-AF65-F5344CB8AC3E}">
        <p14:creationId xmlns:p14="http://schemas.microsoft.com/office/powerpoint/2010/main" val="12060008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4746625" y="5761038"/>
            <a:ext cx="3309938" cy="307975"/>
          </a:xfrm>
          <a:prstGeom prst="rect">
            <a:avLst/>
          </a:prstGeom>
        </p:spPr>
        <p:txBody>
          <a:bodyPr>
            <a:normAutofit fontScale="92500" lnSpcReduction="10000"/>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pPr fontAlgn="auto">
              <a:spcAft>
                <a:spcPts val="0"/>
              </a:spcAft>
              <a:defRPr/>
            </a:pPr>
            <a:endParaRPr lang="hr-HR" sz="1600" dirty="0"/>
          </a:p>
        </p:txBody>
      </p:sp>
      <p:sp>
        <p:nvSpPr>
          <p:cNvPr id="8" name="Poluokvir 7"/>
          <p:cNvSpPr/>
          <p:nvPr/>
        </p:nvSpPr>
        <p:spPr>
          <a:xfrm rot="10800000">
            <a:off x="7020272" y="4365104"/>
            <a:ext cx="2123728" cy="2492896"/>
          </a:xfrm>
          <a:prstGeom prst="halfFrame">
            <a:avLst>
              <a:gd name="adj1" fmla="val 33333"/>
              <a:gd name="adj2" fmla="val 29745"/>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hr-HR">
              <a:solidFill>
                <a:schemeClr val="tx1"/>
              </a:solidFill>
            </a:endParaRPr>
          </a:p>
        </p:txBody>
      </p:sp>
      <p:sp>
        <p:nvSpPr>
          <p:cNvPr id="9" name="Poluokvir 8"/>
          <p:cNvSpPr/>
          <p:nvPr/>
        </p:nvSpPr>
        <p:spPr>
          <a:xfrm>
            <a:off x="0" y="0"/>
            <a:ext cx="2123728" cy="2492896"/>
          </a:xfrm>
          <a:prstGeom prst="halfFrame">
            <a:avLst>
              <a:gd name="adj1" fmla="val 33333"/>
              <a:gd name="adj2" fmla="val 29745"/>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hr-HR">
              <a:solidFill>
                <a:schemeClr val="tx1"/>
              </a:solidFill>
            </a:endParaRPr>
          </a:p>
        </p:txBody>
      </p:sp>
      <p:pic>
        <p:nvPicPr>
          <p:cNvPr id="11" name="Picture 2" descr="C:\Users\Rominin laptop\Downloads\LOGO_1.jpeg.jpg"/>
          <p:cNvPicPr>
            <a:picLocks noChangeAspect="1" noChangeArrowheads="1"/>
          </p:cNvPicPr>
          <p:nvPr/>
        </p:nvPicPr>
        <p:blipFill>
          <a:blip r:embed="rId2" cstate="print"/>
          <a:srcRect/>
          <a:stretch>
            <a:fillRect/>
          </a:stretch>
        </p:blipFill>
        <p:spPr bwMode="auto">
          <a:xfrm>
            <a:off x="7668344" y="260648"/>
            <a:ext cx="1224136" cy="1160063"/>
          </a:xfrm>
          <a:prstGeom prst="rect">
            <a:avLst/>
          </a:prstGeom>
          <a:noFill/>
          <a:ln w="9525">
            <a:noFill/>
            <a:miter lim="800000"/>
            <a:headEnd/>
            <a:tailEnd/>
          </a:ln>
        </p:spPr>
      </p:pic>
      <p:sp>
        <p:nvSpPr>
          <p:cNvPr id="10" name="Content Placeholder 2"/>
          <p:cNvSpPr txBox="1">
            <a:spLocks/>
          </p:cNvSpPr>
          <p:nvPr/>
        </p:nvSpPr>
        <p:spPr>
          <a:xfrm>
            <a:off x="755576" y="1124744"/>
            <a:ext cx="7209086" cy="5256584"/>
          </a:xfrm>
          <a:prstGeom prst="rect">
            <a:avLst/>
          </a:prstGeom>
        </p:spPr>
        <p:txBody>
          <a:bodyPr vert="horz" lIns="91440" tIns="45720" rIns="91440" bIns="45720" rtlCol="0">
            <a:normAutofit/>
          </a:bodyPr>
          <a:lstStyle/>
          <a:p>
            <a:pPr marL="68580" marR="0" lvl="0" indent="0" algn="ctr" defTabSz="914400" rtl="0" eaLnBrk="1" fontAlgn="auto" latinLnBrk="0" hangingPunct="1">
              <a:lnSpc>
                <a:spcPct val="100000"/>
              </a:lnSpc>
              <a:spcBef>
                <a:spcPct val="20000"/>
              </a:spcBef>
              <a:spcAft>
                <a:spcPts val="0"/>
              </a:spcAft>
              <a:buClrTx/>
              <a:buSzTx/>
              <a:buFont typeface="Wingdings 2" pitchFamily="18" charset="2"/>
              <a:buNone/>
              <a:tabLst/>
              <a:defRPr/>
            </a:pPr>
            <a:endParaRPr kumimoji="0" lang="hr-HR"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68580" marR="0" lvl="0" indent="0" algn="ctr" defTabSz="914400" rtl="0" eaLnBrk="1" fontAlgn="auto" latinLnBrk="0" hangingPunct="1">
              <a:lnSpc>
                <a:spcPct val="100000"/>
              </a:lnSpc>
              <a:spcBef>
                <a:spcPct val="20000"/>
              </a:spcBef>
              <a:spcAft>
                <a:spcPts val="0"/>
              </a:spcAft>
              <a:buClrTx/>
              <a:buSzTx/>
              <a:buFont typeface="Wingdings 2" pitchFamily="18" charset="2"/>
              <a:buNone/>
              <a:tabLst/>
              <a:defRPr/>
            </a:pPr>
            <a:endParaRPr lang="hr-HR" sz="3000" dirty="0" smtClean="0">
              <a:solidFill>
                <a:schemeClr val="tx1">
                  <a:tint val="75000"/>
                </a:schemeClr>
              </a:solidFill>
              <a:latin typeface="+mn-lt"/>
              <a:cs typeface="+mn-cs"/>
            </a:endParaRPr>
          </a:p>
        </p:txBody>
      </p:sp>
      <p:sp>
        <p:nvSpPr>
          <p:cNvPr id="3" name="TekstniOkvir 2"/>
          <p:cNvSpPr txBox="1"/>
          <p:nvPr/>
        </p:nvSpPr>
        <p:spPr>
          <a:xfrm>
            <a:off x="899592" y="1467148"/>
            <a:ext cx="7560840" cy="4555093"/>
          </a:xfrm>
          <a:prstGeom prst="rect">
            <a:avLst/>
          </a:prstGeom>
          <a:noFill/>
        </p:spPr>
        <p:txBody>
          <a:bodyPr wrap="square" rtlCol="0">
            <a:spAutoFit/>
          </a:bodyPr>
          <a:lstStyle/>
          <a:p>
            <a:r>
              <a:rPr lang="hr-HR" altLang="en-US" sz="2800" b="1" dirty="0" smtClean="0">
                <a:latin typeface="+mn-lt"/>
              </a:rPr>
              <a:t>1. „(</a:t>
            </a:r>
            <a:r>
              <a:rPr lang="hr-HR" altLang="en-US" sz="2800" b="1" dirty="0">
                <a:latin typeface="+mn-lt"/>
              </a:rPr>
              <a:t>PO)Složiti</a:t>
            </a:r>
            <a:r>
              <a:rPr lang="hr-HR" altLang="en-US" sz="2800" b="1" i="1" dirty="0">
                <a:latin typeface="+mn-lt"/>
              </a:rPr>
              <a:t>”</a:t>
            </a:r>
            <a:r>
              <a:rPr lang="hr-HR" altLang="en-US" sz="2800" b="1" dirty="0">
                <a:latin typeface="+mn-lt"/>
              </a:rPr>
              <a:t> se </a:t>
            </a:r>
            <a:r>
              <a:rPr lang="hr-HR" altLang="en-US" sz="2800" b="1" dirty="0" smtClean="0">
                <a:latin typeface="+mn-lt"/>
              </a:rPr>
              <a:t>„unutra” </a:t>
            </a:r>
            <a:endParaRPr lang="hr-HR" altLang="en-US" sz="2800" b="1" dirty="0">
              <a:latin typeface="+mn-lt"/>
            </a:endParaRPr>
          </a:p>
          <a:p>
            <a:r>
              <a:rPr lang="hr-HR" altLang="en-US" sz="2800" b="1" dirty="0" smtClean="0">
                <a:latin typeface="+mn-lt"/>
              </a:rPr>
              <a:t>     (razraditi projekt / program / ideju) </a:t>
            </a:r>
          </a:p>
          <a:p>
            <a:pPr>
              <a:lnSpc>
                <a:spcPct val="150000"/>
              </a:lnSpc>
            </a:pPr>
            <a:r>
              <a:rPr lang="hr-HR" altLang="en-US" sz="2800" b="1" dirty="0" smtClean="0">
                <a:latin typeface="+mn-lt"/>
              </a:rPr>
              <a:t>2</a:t>
            </a:r>
            <a:r>
              <a:rPr lang="hr-HR" altLang="en-US" sz="2800" b="1" dirty="0">
                <a:latin typeface="+mn-lt"/>
              </a:rPr>
              <a:t>. Pročitati natječaj</a:t>
            </a:r>
          </a:p>
          <a:p>
            <a:pPr>
              <a:lnSpc>
                <a:spcPct val="150000"/>
              </a:lnSpc>
            </a:pPr>
            <a:r>
              <a:rPr lang="hr-HR" altLang="en-US" sz="2800" b="1" dirty="0">
                <a:latin typeface="+mn-lt"/>
              </a:rPr>
              <a:t>3. Napisati prijavu </a:t>
            </a:r>
          </a:p>
          <a:p>
            <a:pPr>
              <a:lnSpc>
                <a:spcPct val="150000"/>
              </a:lnSpc>
            </a:pPr>
            <a:r>
              <a:rPr lang="hr-HR" altLang="en-US" sz="2800" b="1" dirty="0">
                <a:latin typeface="+mn-lt"/>
              </a:rPr>
              <a:t>4. Prijaviti projekt</a:t>
            </a:r>
          </a:p>
          <a:p>
            <a:pPr>
              <a:lnSpc>
                <a:spcPct val="150000"/>
              </a:lnSpc>
            </a:pPr>
            <a:r>
              <a:rPr lang="hr-HR" altLang="en-US" sz="2800" b="1" dirty="0">
                <a:latin typeface="+mn-lt"/>
              </a:rPr>
              <a:t>5. Realizirati </a:t>
            </a:r>
            <a:r>
              <a:rPr lang="hr-HR" altLang="en-US" sz="2800" b="1" dirty="0" smtClean="0">
                <a:latin typeface="+mn-lt"/>
              </a:rPr>
              <a:t>projekt</a:t>
            </a:r>
          </a:p>
          <a:p>
            <a:pPr>
              <a:lnSpc>
                <a:spcPct val="150000"/>
              </a:lnSpc>
            </a:pPr>
            <a:r>
              <a:rPr lang="hr-HR" altLang="en-US" sz="2800" b="1" dirty="0" smtClean="0">
                <a:latin typeface="+mn-lt"/>
              </a:rPr>
              <a:t>6. Ići u drugi projekt </a:t>
            </a:r>
            <a:r>
              <a:rPr lang="hr-HR" altLang="en-US" sz="2800" b="1" dirty="0" smtClean="0">
                <a:latin typeface="+mn-lt"/>
                <a:sym typeface="Wingdings" panose="05000000000000000000" pitchFamily="2" charset="2"/>
              </a:rPr>
              <a:t></a:t>
            </a:r>
            <a:endParaRPr lang="hr-HR" altLang="en-US" sz="2800" b="1" dirty="0">
              <a:latin typeface="+mn-lt"/>
            </a:endParaRPr>
          </a:p>
          <a:p>
            <a:pPr algn="ctr"/>
            <a:endParaRPr lang="en-US" sz="2400" b="1" dirty="0"/>
          </a:p>
        </p:txBody>
      </p:sp>
      <p:sp>
        <p:nvSpPr>
          <p:cNvPr id="2" name="Pravokutnik 1"/>
          <p:cNvSpPr/>
          <p:nvPr/>
        </p:nvSpPr>
        <p:spPr>
          <a:xfrm>
            <a:off x="2842639" y="632301"/>
            <a:ext cx="3034959" cy="553998"/>
          </a:xfrm>
          <a:prstGeom prst="rect">
            <a:avLst/>
          </a:prstGeom>
        </p:spPr>
        <p:txBody>
          <a:bodyPr wrap="square">
            <a:spAutoFit/>
          </a:bodyPr>
          <a:lstStyle/>
          <a:p>
            <a:r>
              <a:rPr lang="hr-HR" altLang="en-US" sz="3000" b="1" dirty="0">
                <a:latin typeface="+mn-lt"/>
              </a:rPr>
              <a:t>Od kuda krenuti?</a:t>
            </a:r>
            <a:endParaRPr lang="en-US" sz="3000" dirty="0">
              <a:latin typeface="+mn-lt"/>
            </a:endParaRPr>
          </a:p>
        </p:txBody>
      </p:sp>
    </p:spTree>
    <p:extLst>
      <p:ext uri="{BB962C8B-B14F-4D97-AF65-F5344CB8AC3E}">
        <p14:creationId xmlns:p14="http://schemas.microsoft.com/office/powerpoint/2010/main" val="8466812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4746625" y="5761038"/>
            <a:ext cx="3309938" cy="307975"/>
          </a:xfrm>
          <a:prstGeom prst="rect">
            <a:avLst/>
          </a:prstGeom>
        </p:spPr>
        <p:txBody>
          <a:bodyPr>
            <a:normAutofit fontScale="92500" lnSpcReduction="10000"/>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pPr fontAlgn="auto">
              <a:spcAft>
                <a:spcPts val="0"/>
              </a:spcAft>
              <a:defRPr/>
            </a:pPr>
            <a:endParaRPr lang="hr-HR" sz="1600" dirty="0"/>
          </a:p>
        </p:txBody>
      </p:sp>
      <p:sp>
        <p:nvSpPr>
          <p:cNvPr id="8" name="Poluokvir 7"/>
          <p:cNvSpPr/>
          <p:nvPr/>
        </p:nvSpPr>
        <p:spPr>
          <a:xfrm rot="10800000">
            <a:off x="7020272" y="4365104"/>
            <a:ext cx="2123728" cy="2492896"/>
          </a:xfrm>
          <a:prstGeom prst="halfFrame">
            <a:avLst>
              <a:gd name="adj1" fmla="val 33333"/>
              <a:gd name="adj2" fmla="val 29745"/>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hr-HR">
              <a:solidFill>
                <a:schemeClr val="tx1"/>
              </a:solidFill>
            </a:endParaRPr>
          </a:p>
        </p:txBody>
      </p:sp>
      <p:sp>
        <p:nvSpPr>
          <p:cNvPr id="9" name="Poluokvir 8"/>
          <p:cNvSpPr/>
          <p:nvPr/>
        </p:nvSpPr>
        <p:spPr>
          <a:xfrm>
            <a:off x="0" y="0"/>
            <a:ext cx="2123728" cy="2492896"/>
          </a:xfrm>
          <a:prstGeom prst="halfFrame">
            <a:avLst>
              <a:gd name="adj1" fmla="val 33333"/>
              <a:gd name="adj2" fmla="val 29745"/>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hr-HR">
              <a:solidFill>
                <a:schemeClr val="tx1"/>
              </a:solidFill>
            </a:endParaRPr>
          </a:p>
        </p:txBody>
      </p:sp>
      <p:pic>
        <p:nvPicPr>
          <p:cNvPr id="11" name="Picture 2" descr="C:\Users\Rominin laptop\Downloads\LOGO_1.jpeg.jpg"/>
          <p:cNvPicPr>
            <a:picLocks noChangeAspect="1" noChangeArrowheads="1"/>
          </p:cNvPicPr>
          <p:nvPr/>
        </p:nvPicPr>
        <p:blipFill>
          <a:blip r:embed="rId2" cstate="print"/>
          <a:srcRect/>
          <a:stretch>
            <a:fillRect/>
          </a:stretch>
        </p:blipFill>
        <p:spPr bwMode="auto">
          <a:xfrm>
            <a:off x="7668344" y="260648"/>
            <a:ext cx="1224136" cy="1160063"/>
          </a:xfrm>
          <a:prstGeom prst="rect">
            <a:avLst/>
          </a:prstGeom>
          <a:noFill/>
          <a:ln w="9525">
            <a:noFill/>
            <a:miter lim="800000"/>
            <a:headEnd/>
            <a:tailEnd/>
          </a:ln>
        </p:spPr>
      </p:pic>
      <p:sp>
        <p:nvSpPr>
          <p:cNvPr id="10" name="Content Placeholder 2"/>
          <p:cNvSpPr txBox="1">
            <a:spLocks/>
          </p:cNvSpPr>
          <p:nvPr/>
        </p:nvSpPr>
        <p:spPr>
          <a:xfrm>
            <a:off x="755576" y="1124744"/>
            <a:ext cx="7209086" cy="5256584"/>
          </a:xfrm>
          <a:prstGeom prst="rect">
            <a:avLst/>
          </a:prstGeom>
        </p:spPr>
        <p:txBody>
          <a:bodyPr vert="horz" lIns="91440" tIns="45720" rIns="91440" bIns="45720" rtlCol="0">
            <a:normAutofit/>
          </a:bodyPr>
          <a:lstStyle/>
          <a:p>
            <a:pPr marL="68580" marR="0" lvl="0" indent="0" algn="ctr" defTabSz="914400" rtl="0" eaLnBrk="1" fontAlgn="auto" latinLnBrk="0" hangingPunct="1">
              <a:lnSpc>
                <a:spcPct val="100000"/>
              </a:lnSpc>
              <a:spcBef>
                <a:spcPct val="20000"/>
              </a:spcBef>
              <a:spcAft>
                <a:spcPts val="0"/>
              </a:spcAft>
              <a:buClrTx/>
              <a:buSzTx/>
              <a:buFont typeface="Wingdings 2" pitchFamily="18" charset="2"/>
              <a:buNone/>
              <a:tabLst/>
              <a:defRPr/>
            </a:pPr>
            <a:endParaRPr kumimoji="0" lang="hr-HR"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68580" marR="0" lvl="0" indent="0" algn="ctr" defTabSz="914400" rtl="0" eaLnBrk="1" fontAlgn="auto" latinLnBrk="0" hangingPunct="1">
              <a:lnSpc>
                <a:spcPct val="100000"/>
              </a:lnSpc>
              <a:spcBef>
                <a:spcPct val="20000"/>
              </a:spcBef>
              <a:spcAft>
                <a:spcPts val="0"/>
              </a:spcAft>
              <a:buClrTx/>
              <a:buSzTx/>
              <a:buFont typeface="Wingdings 2" pitchFamily="18" charset="2"/>
              <a:buNone/>
              <a:tabLst/>
              <a:defRPr/>
            </a:pPr>
            <a:endParaRPr lang="hr-HR" sz="3000" dirty="0" smtClean="0">
              <a:solidFill>
                <a:schemeClr val="tx1">
                  <a:tint val="75000"/>
                </a:schemeClr>
              </a:solidFill>
              <a:latin typeface="+mn-lt"/>
              <a:cs typeface="+mn-cs"/>
            </a:endParaRPr>
          </a:p>
        </p:txBody>
      </p:sp>
      <p:sp>
        <p:nvSpPr>
          <p:cNvPr id="13" name="Pravokutnik 12"/>
          <p:cNvSpPr/>
          <p:nvPr/>
        </p:nvSpPr>
        <p:spPr>
          <a:xfrm>
            <a:off x="1173139" y="2276872"/>
            <a:ext cx="6984776" cy="2862322"/>
          </a:xfrm>
          <a:prstGeom prst="rect">
            <a:avLst/>
          </a:prstGeom>
        </p:spPr>
        <p:txBody>
          <a:bodyPr wrap="square">
            <a:spAutoFit/>
          </a:bodyPr>
          <a:lstStyle/>
          <a:p>
            <a:pPr algn="ctr"/>
            <a:r>
              <a:rPr lang="hr-HR" sz="3600" b="1" dirty="0" smtClean="0">
                <a:latin typeface="+mn-lt"/>
              </a:rPr>
              <a:t>Problemi </a:t>
            </a:r>
          </a:p>
          <a:p>
            <a:pPr algn="ctr"/>
            <a:r>
              <a:rPr lang="hr-HR" sz="3600" b="1" dirty="0">
                <a:latin typeface="+mn-lt"/>
              </a:rPr>
              <a:t>K</a:t>
            </a:r>
            <a:r>
              <a:rPr lang="hr-HR" sz="3600" b="1" dirty="0" smtClean="0">
                <a:latin typeface="+mn-lt"/>
              </a:rPr>
              <a:t>oji nas problemi muče ? </a:t>
            </a:r>
          </a:p>
          <a:p>
            <a:pPr algn="ctr"/>
            <a:r>
              <a:rPr lang="hr-HR" sz="3600" b="1" dirty="0" smtClean="0">
                <a:latin typeface="+mn-lt"/>
              </a:rPr>
              <a:t>Što želimo riješiti ?</a:t>
            </a:r>
            <a:endParaRPr lang="en-US" sz="3600" b="1" dirty="0">
              <a:latin typeface="+mn-lt"/>
            </a:endParaRPr>
          </a:p>
          <a:p>
            <a:pPr algn="ctr"/>
            <a:endParaRPr lang="hr-HR" sz="3600" b="1" dirty="0" smtClean="0">
              <a:latin typeface="+mn-lt"/>
            </a:endParaRPr>
          </a:p>
          <a:p>
            <a:pPr algn="ctr"/>
            <a:r>
              <a:rPr lang="en-US" sz="3600" b="1" dirty="0" smtClean="0">
                <a:latin typeface="+mn-lt"/>
              </a:rPr>
              <a:t>(</a:t>
            </a:r>
            <a:r>
              <a:rPr lang="en-US" sz="3600" b="1" dirty="0" err="1">
                <a:latin typeface="+mn-lt"/>
              </a:rPr>
              <a:t>izrada</a:t>
            </a:r>
            <a:r>
              <a:rPr lang="en-US" sz="3600" b="1" dirty="0">
                <a:latin typeface="+mn-lt"/>
              </a:rPr>
              <a:t> </a:t>
            </a:r>
            <a:r>
              <a:rPr lang="en-US" sz="3600" b="1" dirty="0" err="1">
                <a:latin typeface="+mn-lt"/>
              </a:rPr>
              <a:t>stabla</a:t>
            </a:r>
            <a:r>
              <a:rPr lang="en-US" sz="3600" b="1" dirty="0">
                <a:latin typeface="+mn-lt"/>
              </a:rPr>
              <a:t> </a:t>
            </a:r>
            <a:r>
              <a:rPr lang="hr-HR" sz="3600" b="1" dirty="0" smtClean="0">
                <a:latin typeface="+mn-lt"/>
              </a:rPr>
              <a:t>problema</a:t>
            </a:r>
            <a:r>
              <a:rPr lang="en-US" sz="3600" b="1" dirty="0" smtClean="0">
                <a:latin typeface="+mn-lt"/>
              </a:rPr>
              <a:t>) </a:t>
            </a:r>
            <a:endParaRPr lang="en-US" sz="3600" b="1" dirty="0">
              <a:latin typeface="+mn-lt"/>
            </a:endParaRPr>
          </a:p>
        </p:txBody>
      </p:sp>
      <p:sp>
        <p:nvSpPr>
          <p:cNvPr id="14" name="Pravokutnik 13"/>
          <p:cNvSpPr/>
          <p:nvPr/>
        </p:nvSpPr>
        <p:spPr>
          <a:xfrm>
            <a:off x="1619672" y="840678"/>
            <a:ext cx="5760639" cy="892552"/>
          </a:xfrm>
          <a:prstGeom prst="rect">
            <a:avLst/>
          </a:prstGeom>
        </p:spPr>
        <p:txBody>
          <a:bodyPr wrap="square">
            <a:spAutoFit/>
          </a:bodyPr>
          <a:lstStyle/>
          <a:p>
            <a:pPr algn="ctr"/>
            <a:r>
              <a:rPr lang="hr-HR" altLang="en-US" sz="2600" b="1" dirty="0" smtClean="0">
                <a:latin typeface="+mn-lt"/>
              </a:rPr>
              <a:t>„(</a:t>
            </a:r>
            <a:r>
              <a:rPr lang="hr-HR" altLang="en-US" sz="2600" b="1" dirty="0">
                <a:latin typeface="+mn-lt"/>
              </a:rPr>
              <a:t>Po)Složiti” se </a:t>
            </a:r>
            <a:r>
              <a:rPr lang="hr-HR" altLang="en-US" sz="2600" b="1" dirty="0" smtClean="0">
                <a:latin typeface="+mn-lt"/>
              </a:rPr>
              <a:t>„unutra” </a:t>
            </a:r>
          </a:p>
          <a:p>
            <a:pPr algn="ctr"/>
            <a:r>
              <a:rPr lang="hr-HR" altLang="en-US" sz="2600" b="1" dirty="0" smtClean="0">
                <a:latin typeface="+mn-lt"/>
              </a:rPr>
              <a:t>(</a:t>
            </a:r>
            <a:r>
              <a:rPr lang="hr-HR" altLang="en-US" sz="2600" b="1" dirty="0">
                <a:latin typeface="+mn-lt"/>
              </a:rPr>
              <a:t>razraditi projekt / program / ideju) </a:t>
            </a:r>
            <a:endParaRPr lang="en-US" sz="2600" dirty="0">
              <a:latin typeface="+mn-lt"/>
            </a:endParaRPr>
          </a:p>
        </p:txBody>
      </p:sp>
    </p:spTree>
    <p:extLst>
      <p:ext uri="{BB962C8B-B14F-4D97-AF65-F5344CB8AC3E}">
        <p14:creationId xmlns:p14="http://schemas.microsoft.com/office/powerpoint/2010/main" val="13691090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4746625" y="5761038"/>
            <a:ext cx="3309938" cy="307975"/>
          </a:xfrm>
          <a:prstGeom prst="rect">
            <a:avLst/>
          </a:prstGeom>
        </p:spPr>
        <p:txBody>
          <a:bodyPr>
            <a:normAutofit fontScale="92500" lnSpcReduction="10000"/>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pPr fontAlgn="auto">
              <a:spcAft>
                <a:spcPts val="0"/>
              </a:spcAft>
              <a:defRPr/>
            </a:pPr>
            <a:endParaRPr lang="hr-HR" sz="1600" dirty="0"/>
          </a:p>
        </p:txBody>
      </p:sp>
      <p:sp>
        <p:nvSpPr>
          <p:cNvPr id="8" name="Poluokvir 7"/>
          <p:cNvSpPr/>
          <p:nvPr/>
        </p:nvSpPr>
        <p:spPr>
          <a:xfrm rot="10800000">
            <a:off x="7020272" y="4365104"/>
            <a:ext cx="2123728" cy="2492896"/>
          </a:xfrm>
          <a:prstGeom prst="halfFrame">
            <a:avLst>
              <a:gd name="adj1" fmla="val 33333"/>
              <a:gd name="adj2" fmla="val 29745"/>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hr-HR">
              <a:solidFill>
                <a:schemeClr val="tx1"/>
              </a:solidFill>
            </a:endParaRPr>
          </a:p>
        </p:txBody>
      </p:sp>
      <p:sp>
        <p:nvSpPr>
          <p:cNvPr id="9" name="Poluokvir 8"/>
          <p:cNvSpPr/>
          <p:nvPr/>
        </p:nvSpPr>
        <p:spPr>
          <a:xfrm>
            <a:off x="0" y="0"/>
            <a:ext cx="2123728" cy="2492896"/>
          </a:xfrm>
          <a:prstGeom prst="halfFrame">
            <a:avLst>
              <a:gd name="adj1" fmla="val 33333"/>
              <a:gd name="adj2" fmla="val 29745"/>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hr-HR">
              <a:solidFill>
                <a:schemeClr val="tx1"/>
              </a:solidFill>
            </a:endParaRPr>
          </a:p>
        </p:txBody>
      </p:sp>
      <p:pic>
        <p:nvPicPr>
          <p:cNvPr id="11" name="Picture 2" descr="C:\Users\Rominin laptop\Downloads\LOGO_1.jpeg.jpg"/>
          <p:cNvPicPr>
            <a:picLocks noChangeAspect="1" noChangeArrowheads="1"/>
          </p:cNvPicPr>
          <p:nvPr/>
        </p:nvPicPr>
        <p:blipFill>
          <a:blip r:embed="rId2" cstate="print"/>
          <a:srcRect/>
          <a:stretch>
            <a:fillRect/>
          </a:stretch>
        </p:blipFill>
        <p:spPr bwMode="auto">
          <a:xfrm>
            <a:off x="7668344" y="260648"/>
            <a:ext cx="1224136" cy="1160063"/>
          </a:xfrm>
          <a:prstGeom prst="rect">
            <a:avLst/>
          </a:prstGeom>
          <a:noFill/>
          <a:ln w="9525">
            <a:noFill/>
            <a:miter lim="800000"/>
            <a:headEnd/>
            <a:tailEnd/>
          </a:ln>
        </p:spPr>
      </p:pic>
      <p:sp>
        <p:nvSpPr>
          <p:cNvPr id="10" name="Content Placeholder 2"/>
          <p:cNvSpPr txBox="1">
            <a:spLocks/>
          </p:cNvSpPr>
          <p:nvPr/>
        </p:nvSpPr>
        <p:spPr>
          <a:xfrm>
            <a:off x="755576" y="1124744"/>
            <a:ext cx="7209086" cy="5256584"/>
          </a:xfrm>
          <a:prstGeom prst="rect">
            <a:avLst/>
          </a:prstGeom>
        </p:spPr>
        <p:txBody>
          <a:bodyPr vert="horz" lIns="91440" tIns="45720" rIns="91440" bIns="45720" rtlCol="0">
            <a:normAutofit/>
          </a:bodyPr>
          <a:lstStyle/>
          <a:p>
            <a:pPr marL="68580" marR="0" lvl="0" indent="0" algn="ctr" defTabSz="914400" rtl="0" eaLnBrk="1" fontAlgn="auto" latinLnBrk="0" hangingPunct="1">
              <a:lnSpc>
                <a:spcPct val="100000"/>
              </a:lnSpc>
              <a:spcBef>
                <a:spcPct val="20000"/>
              </a:spcBef>
              <a:spcAft>
                <a:spcPts val="0"/>
              </a:spcAft>
              <a:buClrTx/>
              <a:buSzTx/>
              <a:buFont typeface="Wingdings 2" pitchFamily="18" charset="2"/>
              <a:buNone/>
              <a:tabLst/>
              <a:defRPr/>
            </a:pPr>
            <a:endParaRPr kumimoji="0" lang="hr-HR"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68580" marR="0" lvl="0" indent="0" algn="ctr" defTabSz="914400" rtl="0" eaLnBrk="1" fontAlgn="auto" latinLnBrk="0" hangingPunct="1">
              <a:lnSpc>
                <a:spcPct val="100000"/>
              </a:lnSpc>
              <a:spcBef>
                <a:spcPct val="20000"/>
              </a:spcBef>
              <a:spcAft>
                <a:spcPts val="0"/>
              </a:spcAft>
              <a:buClrTx/>
              <a:buSzTx/>
              <a:buFont typeface="Wingdings 2" pitchFamily="18" charset="2"/>
              <a:buNone/>
              <a:tabLst/>
              <a:defRPr/>
            </a:pPr>
            <a:endParaRPr lang="hr-HR" sz="3000" dirty="0" smtClean="0">
              <a:solidFill>
                <a:schemeClr val="tx1">
                  <a:tint val="75000"/>
                </a:schemeClr>
              </a:solidFill>
              <a:latin typeface="+mn-lt"/>
              <a:cs typeface="+mn-cs"/>
            </a:endParaRPr>
          </a:p>
        </p:txBody>
      </p:sp>
      <p:pic>
        <p:nvPicPr>
          <p:cNvPr id="12" name="Slika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876" y="1916832"/>
            <a:ext cx="8816975"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ravokutnik 12"/>
          <p:cNvSpPr/>
          <p:nvPr/>
        </p:nvSpPr>
        <p:spPr>
          <a:xfrm>
            <a:off x="1619672" y="840678"/>
            <a:ext cx="5760639" cy="892552"/>
          </a:xfrm>
          <a:prstGeom prst="rect">
            <a:avLst/>
          </a:prstGeom>
        </p:spPr>
        <p:txBody>
          <a:bodyPr wrap="square">
            <a:spAutoFit/>
          </a:bodyPr>
          <a:lstStyle/>
          <a:p>
            <a:pPr algn="ctr"/>
            <a:r>
              <a:rPr lang="hr-HR" altLang="en-US" sz="2600" b="1" dirty="0" smtClean="0">
                <a:latin typeface="+mn-lt"/>
              </a:rPr>
              <a:t>„(</a:t>
            </a:r>
            <a:r>
              <a:rPr lang="hr-HR" altLang="en-US" sz="2600" b="1" dirty="0">
                <a:latin typeface="+mn-lt"/>
              </a:rPr>
              <a:t>Po)Složiti” se </a:t>
            </a:r>
            <a:r>
              <a:rPr lang="hr-HR" altLang="en-US" sz="2600" b="1" dirty="0" smtClean="0">
                <a:latin typeface="+mn-lt"/>
              </a:rPr>
              <a:t>„unutra” </a:t>
            </a:r>
          </a:p>
          <a:p>
            <a:pPr algn="ctr"/>
            <a:r>
              <a:rPr lang="hr-HR" altLang="en-US" sz="2600" b="1" dirty="0" smtClean="0">
                <a:latin typeface="+mn-lt"/>
              </a:rPr>
              <a:t>(</a:t>
            </a:r>
            <a:r>
              <a:rPr lang="hr-HR" altLang="en-US" sz="2600" b="1" dirty="0">
                <a:latin typeface="+mn-lt"/>
              </a:rPr>
              <a:t>razraditi projekt / program / ideju) </a:t>
            </a:r>
            <a:endParaRPr lang="en-US" sz="2600" dirty="0">
              <a:latin typeface="+mn-lt"/>
            </a:endParaRPr>
          </a:p>
        </p:txBody>
      </p:sp>
    </p:spTree>
    <p:extLst>
      <p:ext uri="{BB962C8B-B14F-4D97-AF65-F5344CB8AC3E}">
        <p14:creationId xmlns:p14="http://schemas.microsoft.com/office/powerpoint/2010/main" val="10486502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4746625" y="5761038"/>
            <a:ext cx="3309938" cy="307975"/>
          </a:xfrm>
          <a:prstGeom prst="rect">
            <a:avLst/>
          </a:prstGeom>
        </p:spPr>
        <p:txBody>
          <a:bodyPr>
            <a:normAutofit fontScale="92500" lnSpcReduction="10000"/>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pPr fontAlgn="auto">
              <a:spcAft>
                <a:spcPts val="0"/>
              </a:spcAft>
              <a:defRPr/>
            </a:pPr>
            <a:endParaRPr lang="hr-HR" sz="1600" dirty="0"/>
          </a:p>
        </p:txBody>
      </p:sp>
      <p:sp>
        <p:nvSpPr>
          <p:cNvPr id="8" name="Poluokvir 7"/>
          <p:cNvSpPr/>
          <p:nvPr/>
        </p:nvSpPr>
        <p:spPr>
          <a:xfrm rot="10800000">
            <a:off x="7020272" y="4365104"/>
            <a:ext cx="2123728" cy="2492896"/>
          </a:xfrm>
          <a:prstGeom prst="halfFrame">
            <a:avLst>
              <a:gd name="adj1" fmla="val 33333"/>
              <a:gd name="adj2" fmla="val 29745"/>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hr-HR">
              <a:solidFill>
                <a:schemeClr val="tx1"/>
              </a:solidFill>
            </a:endParaRPr>
          </a:p>
        </p:txBody>
      </p:sp>
      <p:sp>
        <p:nvSpPr>
          <p:cNvPr id="9" name="Poluokvir 8"/>
          <p:cNvSpPr/>
          <p:nvPr/>
        </p:nvSpPr>
        <p:spPr>
          <a:xfrm>
            <a:off x="0" y="0"/>
            <a:ext cx="2123728" cy="2492896"/>
          </a:xfrm>
          <a:prstGeom prst="halfFrame">
            <a:avLst>
              <a:gd name="adj1" fmla="val 33333"/>
              <a:gd name="adj2" fmla="val 29745"/>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hr-HR">
              <a:solidFill>
                <a:schemeClr val="tx1"/>
              </a:solidFill>
            </a:endParaRPr>
          </a:p>
        </p:txBody>
      </p:sp>
      <p:pic>
        <p:nvPicPr>
          <p:cNvPr id="11" name="Picture 2" descr="C:\Users\Rominin laptop\Downloads\LOGO_1.jpeg.jpg"/>
          <p:cNvPicPr>
            <a:picLocks noChangeAspect="1" noChangeArrowheads="1"/>
          </p:cNvPicPr>
          <p:nvPr/>
        </p:nvPicPr>
        <p:blipFill>
          <a:blip r:embed="rId2" cstate="print"/>
          <a:srcRect/>
          <a:stretch>
            <a:fillRect/>
          </a:stretch>
        </p:blipFill>
        <p:spPr bwMode="auto">
          <a:xfrm>
            <a:off x="7668344" y="260648"/>
            <a:ext cx="1224136" cy="1160063"/>
          </a:xfrm>
          <a:prstGeom prst="rect">
            <a:avLst/>
          </a:prstGeom>
          <a:noFill/>
          <a:ln w="9525">
            <a:noFill/>
            <a:miter lim="800000"/>
            <a:headEnd/>
            <a:tailEnd/>
          </a:ln>
        </p:spPr>
      </p:pic>
      <p:sp>
        <p:nvSpPr>
          <p:cNvPr id="10" name="Content Placeholder 2"/>
          <p:cNvSpPr txBox="1">
            <a:spLocks/>
          </p:cNvSpPr>
          <p:nvPr/>
        </p:nvSpPr>
        <p:spPr>
          <a:xfrm>
            <a:off x="755576" y="1124744"/>
            <a:ext cx="7209086" cy="5256584"/>
          </a:xfrm>
          <a:prstGeom prst="rect">
            <a:avLst/>
          </a:prstGeom>
        </p:spPr>
        <p:txBody>
          <a:bodyPr vert="horz" lIns="91440" tIns="45720" rIns="91440" bIns="45720" rtlCol="0">
            <a:normAutofit/>
          </a:bodyPr>
          <a:lstStyle/>
          <a:p>
            <a:pPr marL="68580" marR="0" lvl="0" indent="0" algn="ctr" defTabSz="914400" rtl="0" eaLnBrk="1" fontAlgn="auto" latinLnBrk="0" hangingPunct="1">
              <a:lnSpc>
                <a:spcPct val="100000"/>
              </a:lnSpc>
              <a:spcBef>
                <a:spcPct val="20000"/>
              </a:spcBef>
              <a:spcAft>
                <a:spcPts val="0"/>
              </a:spcAft>
              <a:buClrTx/>
              <a:buSzTx/>
              <a:buFont typeface="Wingdings 2" pitchFamily="18" charset="2"/>
              <a:buNone/>
              <a:tabLst/>
              <a:defRPr/>
            </a:pPr>
            <a:endParaRPr kumimoji="0" lang="hr-HR"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68580" marR="0" lvl="0" indent="0" algn="ctr" defTabSz="914400" rtl="0" eaLnBrk="1" fontAlgn="auto" latinLnBrk="0" hangingPunct="1">
              <a:lnSpc>
                <a:spcPct val="100000"/>
              </a:lnSpc>
              <a:spcBef>
                <a:spcPct val="20000"/>
              </a:spcBef>
              <a:spcAft>
                <a:spcPts val="0"/>
              </a:spcAft>
              <a:buClrTx/>
              <a:buSzTx/>
              <a:buFont typeface="Wingdings 2" pitchFamily="18" charset="2"/>
              <a:buNone/>
              <a:tabLst/>
              <a:defRPr/>
            </a:pPr>
            <a:endParaRPr lang="hr-HR" sz="3000" dirty="0" smtClean="0">
              <a:solidFill>
                <a:schemeClr val="tx1">
                  <a:tint val="75000"/>
                </a:schemeClr>
              </a:solidFill>
              <a:latin typeface="+mn-lt"/>
              <a:cs typeface="+mn-cs"/>
            </a:endParaRPr>
          </a:p>
        </p:txBody>
      </p:sp>
      <p:graphicFrame>
        <p:nvGraphicFramePr>
          <p:cNvPr id="2" name="Dijagram 1"/>
          <p:cNvGraphicFramePr/>
          <p:nvPr>
            <p:extLst>
              <p:ext uri="{D42A27DB-BD31-4B8C-83A1-F6EECF244321}">
                <p14:modId xmlns:p14="http://schemas.microsoft.com/office/powerpoint/2010/main" val="562630085"/>
              </p:ext>
            </p:extLst>
          </p:nvPr>
        </p:nvGraphicFramePr>
        <p:xfrm>
          <a:off x="467544" y="2276872"/>
          <a:ext cx="8280920" cy="2862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Pravokutnik 13"/>
          <p:cNvSpPr/>
          <p:nvPr/>
        </p:nvSpPr>
        <p:spPr>
          <a:xfrm>
            <a:off x="1619672" y="840678"/>
            <a:ext cx="5760639" cy="892552"/>
          </a:xfrm>
          <a:prstGeom prst="rect">
            <a:avLst/>
          </a:prstGeom>
        </p:spPr>
        <p:txBody>
          <a:bodyPr wrap="square">
            <a:spAutoFit/>
          </a:bodyPr>
          <a:lstStyle/>
          <a:p>
            <a:pPr algn="ctr"/>
            <a:r>
              <a:rPr lang="hr-HR" altLang="en-US" sz="2600" b="1" dirty="0" smtClean="0">
                <a:latin typeface="+mn-lt"/>
              </a:rPr>
              <a:t>„(</a:t>
            </a:r>
            <a:r>
              <a:rPr lang="hr-HR" altLang="en-US" sz="2600" b="1" dirty="0">
                <a:latin typeface="+mn-lt"/>
              </a:rPr>
              <a:t>Po)Složiti” se </a:t>
            </a:r>
            <a:r>
              <a:rPr lang="hr-HR" altLang="en-US" sz="2600" b="1" dirty="0" smtClean="0">
                <a:latin typeface="+mn-lt"/>
              </a:rPr>
              <a:t>„unutra” </a:t>
            </a:r>
          </a:p>
          <a:p>
            <a:pPr algn="ctr"/>
            <a:r>
              <a:rPr lang="hr-HR" altLang="en-US" sz="2600" b="1" dirty="0" smtClean="0">
                <a:latin typeface="+mn-lt"/>
              </a:rPr>
              <a:t>(</a:t>
            </a:r>
            <a:r>
              <a:rPr lang="hr-HR" altLang="en-US" sz="2600" b="1" dirty="0">
                <a:latin typeface="+mn-lt"/>
              </a:rPr>
              <a:t>razraditi projekt / program / ideju) </a:t>
            </a:r>
            <a:endParaRPr lang="en-US" sz="2600" dirty="0">
              <a:latin typeface="+mn-lt"/>
            </a:endParaRPr>
          </a:p>
        </p:txBody>
      </p:sp>
      <p:sp>
        <p:nvSpPr>
          <p:cNvPr id="3" name="TekstniOkvir 2"/>
          <p:cNvSpPr txBox="1"/>
          <p:nvPr/>
        </p:nvSpPr>
        <p:spPr>
          <a:xfrm>
            <a:off x="1211270" y="1916832"/>
            <a:ext cx="6893169" cy="430887"/>
          </a:xfrm>
          <a:prstGeom prst="rect">
            <a:avLst/>
          </a:prstGeom>
          <a:noFill/>
        </p:spPr>
        <p:txBody>
          <a:bodyPr wrap="none" rtlCol="0">
            <a:spAutoFit/>
          </a:bodyPr>
          <a:lstStyle/>
          <a:p>
            <a:r>
              <a:rPr lang="hr-HR" sz="2200" b="1" dirty="0" smtClean="0">
                <a:latin typeface="+mn-lt"/>
              </a:rPr>
              <a:t>Svaki problem raščlaniti do detalja .. Zašto? Zašto? Zašto?</a:t>
            </a:r>
            <a:endParaRPr lang="en-US" sz="2200" b="1" dirty="0">
              <a:latin typeface="+mn-lt"/>
            </a:endParaRPr>
          </a:p>
        </p:txBody>
      </p:sp>
    </p:spTree>
    <p:extLst>
      <p:ext uri="{BB962C8B-B14F-4D97-AF65-F5344CB8AC3E}">
        <p14:creationId xmlns:p14="http://schemas.microsoft.com/office/powerpoint/2010/main" val="28602456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4746625" y="5761038"/>
            <a:ext cx="3309938" cy="307975"/>
          </a:xfrm>
          <a:prstGeom prst="rect">
            <a:avLst/>
          </a:prstGeom>
        </p:spPr>
        <p:txBody>
          <a:bodyPr>
            <a:normAutofit fontScale="92500" lnSpcReduction="10000"/>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pPr fontAlgn="auto">
              <a:spcAft>
                <a:spcPts val="0"/>
              </a:spcAft>
              <a:defRPr/>
            </a:pPr>
            <a:endParaRPr lang="hr-HR" sz="1600" dirty="0"/>
          </a:p>
        </p:txBody>
      </p:sp>
      <p:sp>
        <p:nvSpPr>
          <p:cNvPr id="8" name="Poluokvir 7"/>
          <p:cNvSpPr/>
          <p:nvPr/>
        </p:nvSpPr>
        <p:spPr>
          <a:xfrm rot="10800000">
            <a:off x="7020272" y="4365104"/>
            <a:ext cx="2123728" cy="2492896"/>
          </a:xfrm>
          <a:prstGeom prst="halfFrame">
            <a:avLst>
              <a:gd name="adj1" fmla="val 33333"/>
              <a:gd name="adj2" fmla="val 29745"/>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hr-HR">
              <a:solidFill>
                <a:schemeClr val="tx1"/>
              </a:solidFill>
            </a:endParaRPr>
          </a:p>
        </p:txBody>
      </p:sp>
      <p:sp>
        <p:nvSpPr>
          <p:cNvPr id="9" name="Poluokvir 8"/>
          <p:cNvSpPr/>
          <p:nvPr/>
        </p:nvSpPr>
        <p:spPr>
          <a:xfrm>
            <a:off x="0" y="0"/>
            <a:ext cx="2123728" cy="2492896"/>
          </a:xfrm>
          <a:prstGeom prst="halfFrame">
            <a:avLst>
              <a:gd name="adj1" fmla="val 33333"/>
              <a:gd name="adj2" fmla="val 29745"/>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hr-HR">
              <a:solidFill>
                <a:schemeClr val="tx1"/>
              </a:solidFill>
            </a:endParaRPr>
          </a:p>
        </p:txBody>
      </p:sp>
      <p:pic>
        <p:nvPicPr>
          <p:cNvPr id="11" name="Picture 2" descr="C:\Users\Rominin laptop\Downloads\LOGO_1.jpeg.jpg"/>
          <p:cNvPicPr>
            <a:picLocks noChangeAspect="1" noChangeArrowheads="1"/>
          </p:cNvPicPr>
          <p:nvPr/>
        </p:nvPicPr>
        <p:blipFill>
          <a:blip r:embed="rId2" cstate="print"/>
          <a:srcRect/>
          <a:stretch>
            <a:fillRect/>
          </a:stretch>
        </p:blipFill>
        <p:spPr bwMode="auto">
          <a:xfrm>
            <a:off x="7668344" y="260648"/>
            <a:ext cx="1224136" cy="1160063"/>
          </a:xfrm>
          <a:prstGeom prst="rect">
            <a:avLst/>
          </a:prstGeom>
          <a:noFill/>
          <a:ln w="9525">
            <a:noFill/>
            <a:miter lim="800000"/>
            <a:headEnd/>
            <a:tailEnd/>
          </a:ln>
        </p:spPr>
      </p:pic>
      <p:sp>
        <p:nvSpPr>
          <p:cNvPr id="10" name="Content Placeholder 2"/>
          <p:cNvSpPr txBox="1">
            <a:spLocks/>
          </p:cNvSpPr>
          <p:nvPr/>
        </p:nvSpPr>
        <p:spPr>
          <a:xfrm>
            <a:off x="755576" y="1124744"/>
            <a:ext cx="7209086" cy="5256584"/>
          </a:xfrm>
          <a:prstGeom prst="rect">
            <a:avLst/>
          </a:prstGeom>
        </p:spPr>
        <p:txBody>
          <a:bodyPr vert="horz" lIns="91440" tIns="45720" rIns="91440" bIns="45720" rtlCol="0">
            <a:normAutofit/>
          </a:bodyPr>
          <a:lstStyle/>
          <a:p>
            <a:pPr marL="68580" marR="0" lvl="0" indent="0" algn="ctr" defTabSz="914400" rtl="0" eaLnBrk="1" fontAlgn="auto" latinLnBrk="0" hangingPunct="1">
              <a:lnSpc>
                <a:spcPct val="100000"/>
              </a:lnSpc>
              <a:spcBef>
                <a:spcPct val="20000"/>
              </a:spcBef>
              <a:spcAft>
                <a:spcPts val="0"/>
              </a:spcAft>
              <a:buClrTx/>
              <a:buSzTx/>
              <a:buFont typeface="Wingdings 2" pitchFamily="18" charset="2"/>
              <a:buNone/>
              <a:tabLst/>
              <a:defRPr/>
            </a:pPr>
            <a:endParaRPr kumimoji="0" lang="hr-HR"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68580" marR="0" lvl="0" indent="0" algn="ctr" defTabSz="914400" rtl="0" eaLnBrk="1" fontAlgn="auto" latinLnBrk="0" hangingPunct="1">
              <a:lnSpc>
                <a:spcPct val="100000"/>
              </a:lnSpc>
              <a:spcBef>
                <a:spcPct val="20000"/>
              </a:spcBef>
              <a:spcAft>
                <a:spcPts val="0"/>
              </a:spcAft>
              <a:buClrTx/>
              <a:buSzTx/>
              <a:buFont typeface="Wingdings 2" pitchFamily="18" charset="2"/>
              <a:buNone/>
              <a:tabLst/>
              <a:defRPr/>
            </a:pPr>
            <a:endParaRPr lang="hr-HR" sz="3000" dirty="0" smtClean="0">
              <a:solidFill>
                <a:schemeClr val="tx1">
                  <a:tint val="75000"/>
                </a:schemeClr>
              </a:solidFill>
              <a:latin typeface="+mn-lt"/>
              <a:cs typeface="+mn-cs"/>
            </a:endParaRPr>
          </a:p>
        </p:txBody>
      </p:sp>
      <p:graphicFrame>
        <p:nvGraphicFramePr>
          <p:cNvPr id="2" name="Dijagram 1"/>
          <p:cNvGraphicFramePr/>
          <p:nvPr>
            <p:extLst>
              <p:ext uri="{D42A27DB-BD31-4B8C-83A1-F6EECF244321}">
                <p14:modId xmlns:p14="http://schemas.microsoft.com/office/powerpoint/2010/main" val="678414879"/>
              </p:ext>
            </p:extLst>
          </p:nvPr>
        </p:nvGraphicFramePr>
        <p:xfrm>
          <a:off x="467544" y="2276872"/>
          <a:ext cx="8280920" cy="2862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Pravokutnik 13"/>
          <p:cNvSpPr/>
          <p:nvPr/>
        </p:nvSpPr>
        <p:spPr>
          <a:xfrm>
            <a:off x="1619672" y="840678"/>
            <a:ext cx="5760639" cy="892552"/>
          </a:xfrm>
          <a:prstGeom prst="rect">
            <a:avLst/>
          </a:prstGeom>
        </p:spPr>
        <p:txBody>
          <a:bodyPr wrap="square">
            <a:spAutoFit/>
          </a:bodyPr>
          <a:lstStyle/>
          <a:p>
            <a:pPr algn="ctr"/>
            <a:r>
              <a:rPr lang="hr-HR" altLang="en-US" sz="2600" b="1" dirty="0" smtClean="0">
                <a:latin typeface="+mn-lt"/>
              </a:rPr>
              <a:t>„(</a:t>
            </a:r>
            <a:r>
              <a:rPr lang="hr-HR" altLang="en-US" sz="2600" b="1" dirty="0">
                <a:latin typeface="+mn-lt"/>
              </a:rPr>
              <a:t>Po)Složiti” se </a:t>
            </a:r>
            <a:r>
              <a:rPr lang="hr-HR" altLang="en-US" sz="2600" b="1" dirty="0" smtClean="0">
                <a:latin typeface="+mn-lt"/>
              </a:rPr>
              <a:t>„unutra” </a:t>
            </a:r>
          </a:p>
          <a:p>
            <a:pPr algn="ctr"/>
            <a:r>
              <a:rPr lang="hr-HR" altLang="en-US" sz="2600" b="1" dirty="0" smtClean="0">
                <a:latin typeface="+mn-lt"/>
              </a:rPr>
              <a:t>(</a:t>
            </a:r>
            <a:r>
              <a:rPr lang="hr-HR" altLang="en-US" sz="2600" b="1" dirty="0">
                <a:latin typeface="+mn-lt"/>
              </a:rPr>
              <a:t>razraditi projekt / program / ideju) </a:t>
            </a:r>
            <a:endParaRPr lang="en-US" sz="2600" dirty="0">
              <a:latin typeface="+mn-lt"/>
            </a:endParaRPr>
          </a:p>
        </p:txBody>
      </p:sp>
      <p:sp>
        <p:nvSpPr>
          <p:cNvPr id="12" name="TekstniOkvir 11"/>
          <p:cNvSpPr txBox="1"/>
          <p:nvPr/>
        </p:nvSpPr>
        <p:spPr>
          <a:xfrm>
            <a:off x="1211270" y="1916832"/>
            <a:ext cx="6893169" cy="430887"/>
          </a:xfrm>
          <a:prstGeom prst="rect">
            <a:avLst/>
          </a:prstGeom>
          <a:noFill/>
        </p:spPr>
        <p:txBody>
          <a:bodyPr wrap="none" rtlCol="0">
            <a:spAutoFit/>
          </a:bodyPr>
          <a:lstStyle/>
          <a:p>
            <a:r>
              <a:rPr lang="hr-HR" sz="2200" b="1" dirty="0" smtClean="0">
                <a:latin typeface="+mn-lt"/>
              </a:rPr>
              <a:t>Svaki problem raščlaniti do detalja .. Zašto? Zašto? Zašto?</a:t>
            </a:r>
            <a:endParaRPr lang="en-US" sz="2200" b="1" dirty="0">
              <a:latin typeface="+mn-lt"/>
            </a:endParaRPr>
          </a:p>
        </p:txBody>
      </p:sp>
    </p:spTree>
    <p:extLst>
      <p:ext uri="{BB962C8B-B14F-4D97-AF65-F5344CB8AC3E}">
        <p14:creationId xmlns:p14="http://schemas.microsoft.com/office/powerpoint/2010/main" val="12465122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4746625" y="5761038"/>
            <a:ext cx="3309938" cy="307975"/>
          </a:xfrm>
          <a:prstGeom prst="rect">
            <a:avLst/>
          </a:prstGeom>
        </p:spPr>
        <p:txBody>
          <a:bodyPr>
            <a:normAutofit fontScale="92500" lnSpcReduction="10000"/>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pPr fontAlgn="auto">
              <a:spcAft>
                <a:spcPts val="0"/>
              </a:spcAft>
              <a:defRPr/>
            </a:pPr>
            <a:endParaRPr lang="hr-HR" sz="1600" dirty="0"/>
          </a:p>
        </p:txBody>
      </p:sp>
      <p:sp>
        <p:nvSpPr>
          <p:cNvPr id="8" name="Poluokvir 7"/>
          <p:cNvSpPr/>
          <p:nvPr/>
        </p:nvSpPr>
        <p:spPr>
          <a:xfrm rot="10800000">
            <a:off x="7020272" y="4365104"/>
            <a:ext cx="2123728" cy="2492896"/>
          </a:xfrm>
          <a:prstGeom prst="halfFrame">
            <a:avLst>
              <a:gd name="adj1" fmla="val 33333"/>
              <a:gd name="adj2" fmla="val 29745"/>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hr-HR">
              <a:solidFill>
                <a:schemeClr val="tx1"/>
              </a:solidFill>
            </a:endParaRPr>
          </a:p>
        </p:txBody>
      </p:sp>
      <p:sp>
        <p:nvSpPr>
          <p:cNvPr id="9" name="Poluokvir 8"/>
          <p:cNvSpPr/>
          <p:nvPr/>
        </p:nvSpPr>
        <p:spPr>
          <a:xfrm>
            <a:off x="0" y="0"/>
            <a:ext cx="2123728" cy="2492896"/>
          </a:xfrm>
          <a:prstGeom prst="halfFrame">
            <a:avLst>
              <a:gd name="adj1" fmla="val 33333"/>
              <a:gd name="adj2" fmla="val 29745"/>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hr-HR">
              <a:solidFill>
                <a:schemeClr val="tx1"/>
              </a:solidFill>
            </a:endParaRPr>
          </a:p>
        </p:txBody>
      </p:sp>
      <p:pic>
        <p:nvPicPr>
          <p:cNvPr id="11" name="Picture 2" descr="C:\Users\Rominin laptop\Downloads\LOGO_1.jpeg.jpg"/>
          <p:cNvPicPr>
            <a:picLocks noChangeAspect="1" noChangeArrowheads="1"/>
          </p:cNvPicPr>
          <p:nvPr/>
        </p:nvPicPr>
        <p:blipFill>
          <a:blip r:embed="rId2" cstate="print"/>
          <a:srcRect/>
          <a:stretch>
            <a:fillRect/>
          </a:stretch>
        </p:blipFill>
        <p:spPr bwMode="auto">
          <a:xfrm>
            <a:off x="7668344" y="260648"/>
            <a:ext cx="1224136" cy="1160063"/>
          </a:xfrm>
          <a:prstGeom prst="rect">
            <a:avLst/>
          </a:prstGeom>
          <a:noFill/>
          <a:ln w="9525">
            <a:noFill/>
            <a:miter lim="800000"/>
            <a:headEnd/>
            <a:tailEnd/>
          </a:ln>
        </p:spPr>
      </p:pic>
      <p:sp>
        <p:nvSpPr>
          <p:cNvPr id="10" name="Content Placeholder 2"/>
          <p:cNvSpPr txBox="1">
            <a:spLocks/>
          </p:cNvSpPr>
          <p:nvPr/>
        </p:nvSpPr>
        <p:spPr>
          <a:xfrm>
            <a:off x="755576" y="1124744"/>
            <a:ext cx="7209086" cy="5256584"/>
          </a:xfrm>
          <a:prstGeom prst="rect">
            <a:avLst/>
          </a:prstGeom>
        </p:spPr>
        <p:txBody>
          <a:bodyPr vert="horz" lIns="91440" tIns="45720" rIns="91440" bIns="45720" rtlCol="0">
            <a:normAutofit/>
          </a:bodyPr>
          <a:lstStyle/>
          <a:p>
            <a:pPr marL="68580" marR="0" lvl="0" indent="0" algn="ctr" defTabSz="914400" rtl="0" eaLnBrk="1" fontAlgn="auto" latinLnBrk="0" hangingPunct="1">
              <a:lnSpc>
                <a:spcPct val="100000"/>
              </a:lnSpc>
              <a:spcBef>
                <a:spcPct val="20000"/>
              </a:spcBef>
              <a:spcAft>
                <a:spcPts val="0"/>
              </a:spcAft>
              <a:buClrTx/>
              <a:buSzTx/>
              <a:buFont typeface="Wingdings 2" pitchFamily="18" charset="2"/>
              <a:buNone/>
              <a:tabLst/>
              <a:defRPr/>
            </a:pPr>
            <a:endParaRPr kumimoji="0" lang="hr-HR"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68580" marR="0" lvl="0" indent="0" algn="ctr" defTabSz="914400" rtl="0" eaLnBrk="1" fontAlgn="auto" latinLnBrk="0" hangingPunct="1">
              <a:lnSpc>
                <a:spcPct val="100000"/>
              </a:lnSpc>
              <a:spcBef>
                <a:spcPct val="20000"/>
              </a:spcBef>
              <a:spcAft>
                <a:spcPts val="0"/>
              </a:spcAft>
              <a:buClrTx/>
              <a:buSzTx/>
              <a:buFont typeface="Wingdings 2" pitchFamily="18" charset="2"/>
              <a:buNone/>
              <a:tabLst/>
              <a:defRPr/>
            </a:pPr>
            <a:endParaRPr lang="hr-HR" sz="3000" dirty="0" smtClean="0">
              <a:solidFill>
                <a:schemeClr val="tx1">
                  <a:tint val="75000"/>
                </a:schemeClr>
              </a:solidFill>
              <a:latin typeface="+mn-lt"/>
              <a:cs typeface="+mn-cs"/>
            </a:endParaRPr>
          </a:p>
        </p:txBody>
      </p:sp>
      <p:sp>
        <p:nvSpPr>
          <p:cNvPr id="3" name="Pravokutnik 2"/>
          <p:cNvSpPr/>
          <p:nvPr/>
        </p:nvSpPr>
        <p:spPr>
          <a:xfrm>
            <a:off x="971600" y="2492896"/>
            <a:ext cx="7200799" cy="2862322"/>
          </a:xfrm>
          <a:prstGeom prst="rect">
            <a:avLst/>
          </a:prstGeom>
        </p:spPr>
        <p:txBody>
          <a:bodyPr wrap="square">
            <a:spAutoFit/>
          </a:bodyPr>
          <a:lstStyle/>
          <a:p>
            <a:pPr algn="ctr"/>
            <a:r>
              <a:rPr lang="hr-HR" sz="3600" b="1" dirty="0" smtClean="0">
                <a:latin typeface="+mn-lt"/>
              </a:rPr>
              <a:t>Rješenja</a:t>
            </a:r>
          </a:p>
          <a:p>
            <a:pPr algn="ctr"/>
            <a:endParaRPr lang="hr-HR" sz="3600" b="1" dirty="0" smtClean="0">
              <a:latin typeface="+mn-lt"/>
            </a:endParaRPr>
          </a:p>
          <a:p>
            <a:pPr algn="ctr"/>
            <a:r>
              <a:rPr lang="hr-HR" sz="3600" b="1" dirty="0" smtClean="0">
                <a:latin typeface="+mn-lt"/>
              </a:rPr>
              <a:t>Problem </a:t>
            </a:r>
            <a:r>
              <a:rPr lang="hr-HR" sz="3600" b="1" i="1" dirty="0" smtClean="0">
                <a:solidFill>
                  <a:schemeClr val="accent1">
                    <a:lumMod val="75000"/>
                  </a:schemeClr>
                </a:solidFill>
                <a:effectLst>
                  <a:outerShdw blurRad="38100" dist="38100" dir="2700000" algn="tl">
                    <a:srgbClr val="000000">
                      <a:alpha val="43137"/>
                    </a:srgbClr>
                  </a:outerShdw>
                </a:effectLst>
                <a:latin typeface="+mn-lt"/>
              </a:rPr>
              <a:t>„okrenut” </a:t>
            </a:r>
            <a:r>
              <a:rPr lang="hr-HR" sz="3600" b="1" dirty="0" smtClean="0">
                <a:latin typeface="+mn-lt"/>
              </a:rPr>
              <a:t>u rješenje</a:t>
            </a:r>
          </a:p>
          <a:p>
            <a:pPr algn="ctr"/>
            <a:endParaRPr lang="en-US" sz="3600" b="1" dirty="0">
              <a:latin typeface="+mn-lt"/>
            </a:endParaRPr>
          </a:p>
          <a:p>
            <a:pPr algn="ctr"/>
            <a:r>
              <a:rPr lang="en-US" sz="3600" b="1" dirty="0">
                <a:latin typeface="+mn-lt"/>
              </a:rPr>
              <a:t>(</a:t>
            </a:r>
            <a:r>
              <a:rPr lang="en-US" sz="3600" b="1" dirty="0" err="1">
                <a:latin typeface="+mn-lt"/>
              </a:rPr>
              <a:t>izrada</a:t>
            </a:r>
            <a:r>
              <a:rPr lang="en-US" sz="3600" b="1" dirty="0">
                <a:latin typeface="+mn-lt"/>
              </a:rPr>
              <a:t> </a:t>
            </a:r>
            <a:r>
              <a:rPr lang="en-US" sz="3600" b="1" dirty="0" err="1">
                <a:latin typeface="+mn-lt"/>
              </a:rPr>
              <a:t>stabla</a:t>
            </a:r>
            <a:r>
              <a:rPr lang="en-US" sz="3600" b="1" dirty="0">
                <a:latin typeface="+mn-lt"/>
              </a:rPr>
              <a:t> </a:t>
            </a:r>
            <a:r>
              <a:rPr lang="hr-HR" sz="3600" b="1" dirty="0" smtClean="0">
                <a:latin typeface="+mn-lt"/>
              </a:rPr>
              <a:t>rješenja</a:t>
            </a:r>
            <a:r>
              <a:rPr lang="en-US" sz="3600" b="1" dirty="0" smtClean="0">
                <a:latin typeface="+mn-lt"/>
              </a:rPr>
              <a:t>) </a:t>
            </a:r>
            <a:endParaRPr lang="en-US" sz="3600" b="1" dirty="0">
              <a:latin typeface="+mn-lt"/>
            </a:endParaRPr>
          </a:p>
        </p:txBody>
      </p:sp>
      <p:sp>
        <p:nvSpPr>
          <p:cNvPr id="12" name="Pravokutnik 11"/>
          <p:cNvSpPr/>
          <p:nvPr/>
        </p:nvSpPr>
        <p:spPr>
          <a:xfrm>
            <a:off x="1619672" y="841829"/>
            <a:ext cx="5760639" cy="892552"/>
          </a:xfrm>
          <a:prstGeom prst="rect">
            <a:avLst/>
          </a:prstGeom>
        </p:spPr>
        <p:txBody>
          <a:bodyPr wrap="square">
            <a:spAutoFit/>
          </a:bodyPr>
          <a:lstStyle/>
          <a:p>
            <a:pPr algn="ctr"/>
            <a:r>
              <a:rPr lang="hr-HR" altLang="en-US" sz="2600" b="1" dirty="0" smtClean="0">
                <a:latin typeface="+mn-lt"/>
              </a:rPr>
              <a:t>„(</a:t>
            </a:r>
            <a:r>
              <a:rPr lang="hr-HR" altLang="en-US" sz="2600" b="1" dirty="0">
                <a:latin typeface="+mn-lt"/>
              </a:rPr>
              <a:t>Po)Složiti” se </a:t>
            </a:r>
            <a:r>
              <a:rPr lang="hr-HR" altLang="en-US" sz="2600" b="1" dirty="0" smtClean="0">
                <a:latin typeface="+mn-lt"/>
              </a:rPr>
              <a:t>„unutra” </a:t>
            </a:r>
          </a:p>
          <a:p>
            <a:pPr algn="ctr"/>
            <a:r>
              <a:rPr lang="hr-HR" altLang="en-US" sz="2600" b="1" dirty="0" smtClean="0">
                <a:latin typeface="+mn-lt"/>
              </a:rPr>
              <a:t>(</a:t>
            </a:r>
            <a:r>
              <a:rPr lang="hr-HR" altLang="en-US" sz="2600" b="1" dirty="0">
                <a:latin typeface="+mn-lt"/>
              </a:rPr>
              <a:t>razraditi projekt / program / ideju) </a:t>
            </a:r>
            <a:endParaRPr lang="en-US" sz="2600" dirty="0">
              <a:latin typeface="+mn-lt"/>
            </a:endParaRPr>
          </a:p>
        </p:txBody>
      </p:sp>
    </p:spTree>
    <p:extLst>
      <p:ext uri="{BB962C8B-B14F-4D97-AF65-F5344CB8AC3E}">
        <p14:creationId xmlns:p14="http://schemas.microsoft.com/office/powerpoint/2010/main" val="25628611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4746625" y="5761038"/>
            <a:ext cx="3309938" cy="307975"/>
          </a:xfrm>
          <a:prstGeom prst="rect">
            <a:avLst/>
          </a:prstGeom>
        </p:spPr>
        <p:txBody>
          <a:bodyPr>
            <a:normAutofit fontScale="92500" lnSpcReduction="10000"/>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pPr fontAlgn="auto">
              <a:spcAft>
                <a:spcPts val="0"/>
              </a:spcAft>
              <a:defRPr/>
            </a:pPr>
            <a:endParaRPr lang="hr-HR" sz="1600" dirty="0"/>
          </a:p>
        </p:txBody>
      </p:sp>
      <p:sp>
        <p:nvSpPr>
          <p:cNvPr id="8" name="Poluokvir 7"/>
          <p:cNvSpPr/>
          <p:nvPr/>
        </p:nvSpPr>
        <p:spPr>
          <a:xfrm rot="10800000">
            <a:off x="7020272" y="4365104"/>
            <a:ext cx="2123728" cy="2492896"/>
          </a:xfrm>
          <a:prstGeom prst="halfFrame">
            <a:avLst>
              <a:gd name="adj1" fmla="val 33333"/>
              <a:gd name="adj2" fmla="val 29745"/>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hr-HR">
              <a:solidFill>
                <a:schemeClr val="tx1"/>
              </a:solidFill>
            </a:endParaRPr>
          </a:p>
        </p:txBody>
      </p:sp>
      <p:sp>
        <p:nvSpPr>
          <p:cNvPr id="9" name="Poluokvir 8"/>
          <p:cNvSpPr/>
          <p:nvPr/>
        </p:nvSpPr>
        <p:spPr>
          <a:xfrm>
            <a:off x="0" y="0"/>
            <a:ext cx="2123728" cy="2492896"/>
          </a:xfrm>
          <a:prstGeom prst="halfFrame">
            <a:avLst>
              <a:gd name="adj1" fmla="val 33333"/>
              <a:gd name="adj2" fmla="val 29745"/>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hr-HR">
              <a:solidFill>
                <a:schemeClr val="tx1"/>
              </a:solidFill>
            </a:endParaRPr>
          </a:p>
        </p:txBody>
      </p:sp>
      <p:pic>
        <p:nvPicPr>
          <p:cNvPr id="11" name="Picture 2" descr="C:\Users\Rominin laptop\Downloads\LOGO_1.jpeg.jpg"/>
          <p:cNvPicPr>
            <a:picLocks noChangeAspect="1" noChangeArrowheads="1"/>
          </p:cNvPicPr>
          <p:nvPr/>
        </p:nvPicPr>
        <p:blipFill>
          <a:blip r:embed="rId2" cstate="print"/>
          <a:srcRect/>
          <a:stretch>
            <a:fillRect/>
          </a:stretch>
        </p:blipFill>
        <p:spPr bwMode="auto">
          <a:xfrm>
            <a:off x="7668344" y="260648"/>
            <a:ext cx="1224136" cy="1160063"/>
          </a:xfrm>
          <a:prstGeom prst="rect">
            <a:avLst/>
          </a:prstGeom>
          <a:noFill/>
          <a:ln w="9525">
            <a:noFill/>
            <a:miter lim="800000"/>
            <a:headEnd/>
            <a:tailEnd/>
          </a:ln>
        </p:spPr>
      </p:pic>
      <p:sp>
        <p:nvSpPr>
          <p:cNvPr id="10" name="Content Placeholder 2"/>
          <p:cNvSpPr txBox="1">
            <a:spLocks/>
          </p:cNvSpPr>
          <p:nvPr/>
        </p:nvSpPr>
        <p:spPr>
          <a:xfrm>
            <a:off x="755576" y="1124744"/>
            <a:ext cx="7209086" cy="5256584"/>
          </a:xfrm>
          <a:prstGeom prst="rect">
            <a:avLst/>
          </a:prstGeom>
        </p:spPr>
        <p:txBody>
          <a:bodyPr vert="horz" lIns="91440" tIns="45720" rIns="91440" bIns="45720" rtlCol="0">
            <a:normAutofit/>
          </a:bodyPr>
          <a:lstStyle/>
          <a:p>
            <a:pPr marL="68580" marR="0" lvl="0" indent="0" algn="ctr" defTabSz="914400" rtl="0" eaLnBrk="1" fontAlgn="auto" latinLnBrk="0" hangingPunct="1">
              <a:lnSpc>
                <a:spcPct val="100000"/>
              </a:lnSpc>
              <a:spcBef>
                <a:spcPct val="20000"/>
              </a:spcBef>
              <a:spcAft>
                <a:spcPts val="0"/>
              </a:spcAft>
              <a:buClrTx/>
              <a:buSzTx/>
              <a:buFont typeface="Wingdings 2" pitchFamily="18" charset="2"/>
              <a:buNone/>
              <a:tabLst/>
              <a:defRPr/>
            </a:pPr>
            <a:endParaRPr kumimoji="0" lang="hr-HR"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68580" marR="0" lvl="0" indent="0" algn="ctr" defTabSz="914400" rtl="0" eaLnBrk="1" fontAlgn="auto" latinLnBrk="0" hangingPunct="1">
              <a:lnSpc>
                <a:spcPct val="100000"/>
              </a:lnSpc>
              <a:spcBef>
                <a:spcPct val="20000"/>
              </a:spcBef>
              <a:spcAft>
                <a:spcPts val="0"/>
              </a:spcAft>
              <a:buClrTx/>
              <a:buSzTx/>
              <a:buFont typeface="Wingdings 2" pitchFamily="18" charset="2"/>
              <a:buNone/>
              <a:tabLst/>
              <a:defRPr/>
            </a:pPr>
            <a:endParaRPr lang="hr-HR" sz="3000" dirty="0" smtClean="0">
              <a:solidFill>
                <a:schemeClr val="tx1">
                  <a:tint val="75000"/>
                </a:schemeClr>
              </a:solidFill>
              <a:latin typeface="+mn-lt"/>
              <a:cs typeface="+mn-cs"/>
            </a:endParaRPr>
          </a:p>
        </p:txBody>
      </p:sp>
      <p:sp>
        <p:nvSpPr>
          <p:cNvPr id="2" name="Pravokutnik 1"/>
          <p:cNvSpPr/>
          <p:nvPr/>
        </p:nvSpPr>
        <p:spPr>
          <a:xfrm>
            <a:off x="1619672" y="840678"/>
            <a:ext cx="5760639" cy="707886"/>
          </a:xfrm>
          <a:prstGeom prst="rect">
            <a:avLst/>
          </a:prstGeom>
        </p:spPr>
        <p:txBody>
          <a:bodyPr wrap="square">
            <a:spAutoFit/>
          </a:bodyPr>
          <a:lstStyle/>
          <a:p>
            <a:pPr algn="ctr"/>
            <a:r>
              <a:rPr lang="hr-HR" altLang="en-US" sz="2000" b="1" dirty="0" smtClean="0"/>
              <a:t>„(</a:t>
            </a:r>
            <a:r>
              <a:rPr lang="hr-HR" altLang="en-US" sz="2000" b="1" dirty="0"/>
              <a:t>Po)Složiti” se </a:t>
            </a:r>
            <a:r>
              <a:rPr lang="hr-HR" altLang="en-US" sz="2000" b="1" dirty="0" smtClean="0"/>
              <a:t>„unutra” </a:t>
            </a:r>
          </a:p>
          <a:p>
            <a:pPr algn="ctr"/>
            <a:r>
              <a:rPr lang="hr-HR" altLang="en-US" sz="2000" b="1" dirty="0" smtClean="0"/>
              <a:t>(</a:t>
            </a:r>
            <a:r>
              <a:rPr lang="hr-HR" altLang="en-US" sz="2000" b="1" dirty="0"/>
              <a:t>razraditi projekt / program / ideju) </a:t>
            </a:r>
            <a:endParaRPr lang="en-US" sz="2000" dirty="0"/>
          </a:p>
        </p:txBody>
      </p:sp>
      <p:sp>
        <p:nvSpPr>
          <p:cNvPr id="3" name="TekstniOkvir 2"/>
          <p:cNvSpPr txBox="1"/>
          <p:nvPr/>
        </p:nvSpPr>
        <p:spPr>
          <a:xfrm>
            <a:off x="3399535" y="1800086"/>
            <a:ext cx="1921167" cy="430887"/>
          </a:xfrm>
          <a:prstGeom prst="rect">
            <a:avLst/>
          </a:prstGeom>
          <a:noFill/>
        </p:spPr>
        <p:txBody>
          <a:bodyPr wrap="none" rtlCol="0">
            <a:spAutoFit/>
          </a:bodyPr>
          <a:lstStyle/>
          <a:p>
            <a:r>
              <a:rPr lang="hr-HR" sz="2200" b="1" dirty="0" smtClean="0">
                <a:latin typeface="+mn-lt"/>
              </a:rPr>
              <a:t>Stablo rješenja</a:t>
            </a:r>
            <a:endParaRPr lang="en-US" sz="2200" b="1" dirty="0">
              <a:latin typeface="+mn-lt"/>
            </a:endParaRPr>
          </a:p>
        </p:txBody>
      </p:sp>
      <p:pic>
        <p:nvPicPr>
          <p:cNvPr id="12" name="Slika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7488" y="260350"/>
            <a:ext cx="8655050" cy="629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37981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uokvir 4"/>
          <p:cNvSpPr/>
          <p:nvPr/>
        </p:nvSpPr>
        <p:spPr>
          <a:xfrm>
            <a:off x="0" y="0"/>
            <a:ext cx="2123728" cy="2492896"/>
          </a:xfrm>
          <a:prstGeom prst="halfFrame">
            <a:avLst>
              <a:gd name="adj1" fmla="val 33333"/>
              <a:gd name="adj2" fmla="val 29745"/>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hr-HR">
              <a:solidFill>
                <a:schemeClr val="tx1"/>
              </a:solidFill>
            </a:endParaRPr>
          </a:p>
        </p:txBody>
      </p:sp>
      <p:sp>
        <p:nvSpPr>
          <p:cNvPr id="7" name="Pravokutnik 6"/>
          <p:cNvSpPr/>
          <p:nvPr/>
        </p:nvSpPr>
        <p:spPr>
          <a:xfrm>
            <a:off x="827584" y="908720"/>
            <a:ext cx="1491114" cy="646331"/>
          </a:xfrm>
          <a:prstGeom prst="rect">
            <a:avLst/>
          </a:prstGeom>
        </p:spPr>
        <p:txBody>
          <a:bodyPr wrap="none">
            <a:spAutoFit/>
          </a:bodyPr>
          <a:lstStyle/>
          <a:p>
            <a:r>
              <a:rPr lang="hr-HR" sz="3600" b="1" dirty="0" smtClean="0">
                <a:solidFill>
                  <a:srgbClr val="92D050"/>
                </a:solidFill>
                <a:effectLst>
                  <a:outerShdw blurRad="38100" dist="38100" dir="2700000" algn="tl">
                    <a:srgbClr val="000000">
                      <a:alpha val="43137"/>
                    </a:srgbClr>
                  </a:outerShdw>
                </a:effectLst>
                <a:latin typeface="+mj-lt"/>
                <a:ea typeface="+mj-ea"/>
                <a:cs typeface="+mj-cs"/>
              </a:rPr>
              <a:t>Danas:</a:t>
            </a:r>
          </a:p>
        </p:txBody>
      </p:sp>
      <p:sp>
        <p:nvSpPr>
          <p:cNvPr id="8" name="Content Placeholder 2"/>
          <p:cNvSpPr>
            <a:spLocks noGrp="1"/>
          </p:cNvSpPr>
          <p:nvPr>
            <p:ph idx="1"/>
          </p:nvPr>
        </p:nvSpPr>
        <p:spPr>
          <a:xfrm>
            <a:off x="827584" y="2014614"/>
            <a:ext cx="7848872" cy="4536504"/>
          </a:xfrm>
        </p:spPr>
        <p:txBody>
          <a:bodyPr>
            <a:normAutofit/>
          </a:bodyPr>
          <a:lstStyle/>
          <a:p>
            <a:pPr eaLnBrk="1" hangingPunct="1"/>
            <a:r>
              <a:rPr lang="hr-HR" sz="2800" b="1" dirty="0" smtClean="0">
                <a:solidFill>
                  <a:srgbClr val="92D050"/>
                </a:solidFill>
              </a:rPr>
              <a:t>Nešto o nama (5 min)</a:t>
            </a:r>
          </a:p>
          <a:p>
            <a:pPr eaLnBrk="1" hangingPunct="1"/>
            <a:r>
              <a:rPr lang="hr-HR" sz="2800" b="1" dirty="0" smtClean="0">
                <a:solidFill>
                  <a:srgbClr val="92D050"/>
                </a:solidFill>
              </a:rPr>
              <a:t>Od ideje do projekta </a:t>
            </a:r>
          </a:p>
          <a:p>
            <a:pPr eaLnBrk="1" hangingPunct="1"/>
            <a:r>
              <a:rPr lang="hr-HR" sz="2800" b="1" dirty="0">
                <a:solidFill>
                  <a:srgbClr val="92D050"/>
                </a:solidFill>
              </a:rPr>
              <a:t>N</a:t>
            </a:r>
            <a:r>
              <a:rPr lang="hr-HR" sz="2800" b="1" dirty="0" smtClean="0">
                <a:solidFill>
                  <a:srgbClr val="92D050"/>
                </a:solidFill>
              </a:rPr>
              <a:t>atječaji</a:t>
            </a:r>
            <a:endParaRPr lang="hr-HR" sz="2800" dirty="0" smtClean="0"/>
          </a:p>
        </p:txBody>
      </p:sp>
      <p:pic>
        <p:nvPicPr>
          <p:cNvPr id="9" name="Picture 2" descr="C:\Users\Rominin laptop\Downloads\LOGO_1.jpeg.jpg"/>
          <p:cNvPicPr>
            <a:picLocks noChangeAspect="1" noChangeArrowheads="1"/>
          </p:cNvPicPr>
          <p:nvPr/>
        </p:nvPicPr>
        <p:blipFill>
          <a:blip r:embed="rId2" cstate="print"/>
          <a:srcRect/>
          <a:stretch>
            <a:fillRect/>
          </a:stretch>
        </p:blipFill>
        <p:spPr bwMode="auto">
          <a:xfrm>
            <a:off x="7668344" y="188640"/>
            <a:ext cx="1224136" cy="1160063"/>
          </a:xfrm>
          <a:prstGeom prst="rect">
            <a:avLst/>
          </a:prstGeom>
          <a:noFill/>
          <a:ln w="9525">
            <a:noFill/>
            <a:miter lim="800000"/>
            <a:headEnd/>
            <a:tailEnd/>
          </a:ln>
        </p:spPr>
      </p:pic>
    </p:spTree>
    <p:extLst>
      <p:ext uri="{BB962C8B-B14F-4D97-AF65-F5344CB8AC3E}">
        <p14:creationId xmlns:p14="http://schemas.microsoft.com/office/powerpoint/2010/main" val="529696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4746625" y="5761038"/>
            <a:ext cx="3309938" cy="307975"/>
          </a:xfrm>
          <a:prstGeom prst="rect">
            <a:avLst/>
          </a:prstGeom>
        </p:spPr>
        <p:txBody>
          <a:bodyPr>
            <a:normAutofit fontScale="92500" lnSpcReduction="10000"/>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pPr fontAlgn="auto">
              <a:spcAft>
                <a:spcPts val="0"/>
              </a:spcAft>
              <a:defRPr/>
            </a:pPr>
            <a:endParaRPr lang="hr-HR" sz="1600" dirty="0"/>
          </a:p>
        </p:txBody>
      </p:sp>
      <p:sp>
        <p:nvSpPr>
          <p:cNvPr id="8" name="Poluokvir 7"/>
          <p:cNvSpPr/>
          <p:nvPr/>
        </p:nvSpPr>
        <p:spPr>
          <a:xfrm rot="10800000">
            <a:off x="7020272" y="4365104"/>
            <a:ext cx="2123728" cy="2492896"/>
          </a:xfrm>
          <a:prstGeom prst="halfFrame">
            <a:avLst>
              <a:gd name="adj1" fmla="val 33333"/>
              <a:gd name="adj2" fmla="val 29745"/>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hr-HR">
              <a:solidFill>
                <a:schemeClr val="tx1"/>
              </a:solidFill>
            </a:endParaRPr>
          </a:p>
        </p:txBody>
      </p:sp>
      <p:sp>
        <p:nvSpPr>
          <p:cNvPr id="9" name="Poluokvir 8"/>
          <p:cNvSpPr/>
          <p:nvPr/>
        </p:nvSpPr>
        <p:spPr>
          <a:xfrm>
            <a:off x="0" y="0"/>
            <a:ext cx="2123728" cy="2492896"/>
          </a:xfrm>
          <a:prstGeom prst="halfFrame">
            <a:avLst>
              <a:gd name="adj1" fmla="val 33333"/>
              <a:gd name="adj2" fmla="val 29745"/>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hr-HR">
              <a:solidFill>
                <a:schemeClr val="tx1"/>
              </a:solidFill>
            </a:endParaRPr>
          </a:p>
        </p:txBody>
      </p:sp>
      <p:pic>
        <p:nvPicPr>
          <p:cNvPr id="11" name="Picture 2" descr="C:\Users\Rominin laptop\Downloads\LOGO_1.jpeg.jpg"/>
          <p:cNvPicPr>
            <a:picLocks noChangeAspect="1" noChangeArrowheads="1"/>
          </p:cNvPicPr>
          <p:nvPr/>
        </p:nvPicPr>
        <p:blipFill>
          <a:blip r:embed="rId2" cstate="print"/>
          <a:srcRect/>
          <a:stretch>
            <a:fillRect/>
          </a:stretch>
        </p:blipFill>
        <p:spPr bwMode="auto">
          <a:xfrm>
            <a:off x="7668344" y="260648"/>
            <a:ext cx="1224136" cy="1160063"/>
          </a:xfrm>
          <a:prstGeom prst="rect">
            <a:avLst/>
          </a:prstGeom>
          <a:noFill/>
          <a:ln w="9525">
            <a:noFill/>
            <a:miter lim="800000"/>
            <a:headEnd/>
            <a:tailEnd/>
          </a:ln>
        </p:spPr>
      </p:pic>
      <p:sp>
        <p:nvSpPr>
          <p:cNvPr id="10" name="Content Placeholder 2"/>
          <p:cNvSpPr txBox="1">
            <a:spLocks/>
          </p:cNvSpPr>
          <p:nvPr/>
        </p:nvSpPr>
        <p:spPr>
          <a:xfrm>
            <a:off x="755576" y="1124744"/>
            <a:ext cx="7209086" cy="5256584"/>
          </a:xfrm>
          <a:prstGeom prst="rect">
            <a:avLst/>
          </a:prstGeom>
        </p:spPr>
        <p:txBody>
          <a:bodyPr vert="horz" lIns="91440" tIns="45720" rIns="91440" bIns="45720" rtlCol="0">
            <a:normAutofit/>
          </a:bodyPr>
          <a:lstStyle/>
          <a:p>
            <a:pPr marL="68580" marR="0" lvl="0" indent="0" algn="ctr" defTabSz="914400" rtl="0" eaLnBrk="1" fontAlgn="auto" latinLnBrk="0" hangingPunct="1">
              <a:lnSpc>
                <a:spcPct val="100000"/>
              </a:lnSpc>
              <a:spcBef>
                <a:spcPct val="20000"/>
              </a:spcBef>
              <a:spcAft>
                <a:spcPts val="0"/>
              </a:spcAft>
              <a:buClrTx/>
              <a:buSzTx/>
              <a:buFont typeface="Wingdings 2" pitchFamily="18" charset="2"/>
              <a:buNone/>
              <a:tabLst/>
              <a:defRPr/>
            </a:pPr>
            <a:endParaRPr kumimoji="0" lang="hr-HR"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68580" marR="0" lvl="0" indent="0" algn="ctr" defTabSz="914400" rtl="0" eaLnBrk="1" fontAlgn="auto" latinLnBrk="0" hangingPunct="1">
              <a:lnSpc>
                <a:spcPct val="100000"/>
              </a:lnSpc>
              <a:spcBef>
                <a:spcPct val="20000"/>
              </a:spcBef>
              <a:spcAft>
                <a:spcPts val="0"/>
              </a:spcAft>
              <a:buClrTx/>
              <a:buSzTx/>
              <a:buFont typeface="Wingdings 2" pitchFamily="18" charset="2"/>
              <a:buNone/>
              <a:tabLst/>
              <a:defRPr/>
            </a:pPr>
            <a:endParaRPr lang="hr-HR" sz="3000" dirty="0" smtClean="0">
              <a:solidFill>
                <a:schemeClr val="tx1">
                  <a:tint val="75000"/>
                </a:schemeClr>
              </a:solidFill>
              <a:latin typeface="+mn-lt"/>
              <a:cs typeface="+mn-cs"/>
            </a:endParaRPr>
          </a:p>
        </p:txBody>
      </p:sp>
      <p:sp>
        <p:nvSpPr>
          <p:cNvPr id="3" name="Pravokutnik 2"/>
          <p:cNvSpPr/>
          <p:nvPr/>
        </p:nvSpPr>
        <p:spPr>
          <a:xfrm>
            <a:off x="491183" y="2091913"/>
            <a:ext cx="8568952" cy="3416320"/>
          </a:xfrm>
          <a:prstGeom prst="rect">
            <a:avLst/>
          </a:prstGeom>
        </p:spPr>
        <p:txBody>
          <a:bodyPr wrap="square">
            <a:spAutoFit/>
          </a:bodyPr>
          <a:lstStyle/>
          <a:p>
            <a:pPr>
              <a:lnSpc>
                <a:spcPct val="200000"/>
              </a:lnSpc>
            </a:pPr>
            <a:r>
              <a:rPr lang="hr-HR" b="1" dirty="0" smtClean="0">
                <a:latin typeface="+mn-lt"/>
              </a:rPr>
              <a:t>Nemamo dovoljno novaca                                               Prikupili (dobili, pronašli) smo novac</a:t>
            </a:r>
          </a:p>
          <a:p>
            <a:pPr>
              <a:lnSpc>
                <a:spcPct val="200000"/>
              </a:lnSpc>
            </a:pPr>
            <a:r>
              <a:rPr lang="hr-HR" b="1" dirty="0" smtClean="0">
                <a:latin typeface="+mn-lt"/>
              </a:rPr>
              <a:t>Nemamo nikakvih aktivnosti za djecu                              Provodimo aktivnosti za djecu</a:t>
            </a:r>
          </a:p>
          <a:p>
            <a:pPr>
              <a:lnSpc>
                <a:spcPct val="200000"/>
              </a:lnSpc>
            </a:pPr>
            <a:r>
              <a:rPr lang="hr-HR" b="1" dirty="0" smtClean="0">
                <a:latin typeface="+mn-lt"/>
              </a:rPr>
              <a:t>Djeca ne čitaju dovoljno                                            Potaknuli smo djecu na čitanje</a:t>
            </a:r>
          </a:p>
          <a:p>
            <a:pPr>
              <a:lnSpc>
                <a:spcPct val="200000"/>
              </a:lnSpc>
            </a:pPr>
            <a:r>
              <a:rPr lang="hr-HR" b="1" dirty="0" smtClean="0">
                <a:latin typeface="+mn-lt"/>
              </a:rPr>
              <a:t>Djeca ne čuvaju knjige                                             Naučili smo djecu da čuvaju knjige</a:t>
            </a:r>
          </a:p>
          <a:p>
            <a:pPr algn="ctr"/>
            <a:endParaRPr lang="hr-HR" sz="3600" b="1" u="sng" dirty="0" smtClean="0">
              <a:solidFill>
                <a:srgbClr val="FF0000"/>
              </a:solidFill>
              <a:latin typeface="+mn-lt"/>
            </a:endParaRPr>
          </a:p>
          <a:p>
            <a:pPr algn="ctr"/>
            <a:r>
              <a:rPr lang="hr-HR" sz="3600" b="1" u="sng" dirty="0" smtClean="0">
                <a:solidFill>
                  <a:srgbClr val="FF0000"/>
                </a:solidFill>
                <a:latin typeface="+mn-lt"/>
              </a:rPr>
              <a:t>rješenja u glagolu / radnja / aktivnost  </a:t>
            </a:r>
            <a:r>
              <a:rPr lang="en-US" sz="3600" b="1" u="sng" dirty="0" smtClean="0">
                <a:solidFill>
                  <a:srgbClr val="FF0000"/>
                </a:solidFill>
                <a:latin typeface="+mn-lt"/>
              </a:rPr>
              <a:t> </a:t>
            </a:r>
            <a:endParaRPr lang="en-US" sz="3600" b="1" u="sng" dirty="0">
              <a:solidFill>
                <a:srgbClr val="FF0000"/>
              </a:solidFill>
              <a:latin typeface="+mn-lt"/>
            </a:endParaRPr>
          </a:p>
        </p:txBody>
      </p:sp>
      <p:sp>
        <p:nvSpPr>
          <p:cNvPr id="12" name="Pravokutnik 11"/>
          <p:cNvSpPr/>
          <p:nvPr/>
        </p:nvSpPr>
        <p:spPr>
          <a:xfrm>
            <a:off x="1619672" y="841829"/>
            <a:ext cx="5760639" cy="892552"/>
          </a:xfrm>
          <a:prstGeom prst="rect">
            <a:avLst/>
          </a:prstGeom>
        </p:spPr>
        <p:txBody>
          <a:bodyPr wrap="square">
            <a:spAutoFit/>
          </a:bodyPr>
          <a:lstStyle/>
          <a:p>
            <a:pPr algn="ctr"/>
            <a:r>
              <a:rPr lang="hr-HR" altLang="en-US" sz="2600" b="1" dirty="0" smtClean="0">
                <a:latin typeface="+mn-lt"/>
              </a:rPr>
              <a:t>„(</a:t>
            </a:r>
            <a:r>
              <a:rPr lang="hr-HR" altLang="en-US" sz="2600" b="1" dirty="0">
                <a:latin typeface="+mn-lt"/>
              </a:rPr>
              <a:t>Po)Složiti” se </a:t>
            </a:r>
            <a:r>
              <a:rPr lang="hr-HR" altLang="en-US" sz="2600" b="1" dirty="0" smtClean="0">
                <a:latin typeface="+mn-lt"/>
              </a:rPr>
              <a:t>„unutra” </a:t>
            </a:r>
          </a:p>
          <a:p>
            <a:pPr algn="ctr"/>
            <a:r>
              <a:rPr lang="hr-HR" altLang="en-US" sz="2600" b="1" dirty="0" smtClean="0">
                <a:latin typeface="+mn-lt"/>
              </a:rPr>
              <a:t>(</a:t>
            </a:r>
            <a:r>
              <a:rPr lang="hr-HR" altLang="en-US" sz="2600" b="1" dirty="0">
                <a:latin typeface="+mn-lt"/>
              </a:rPr>
              <a:t>razraditi projekt / program / ideju) </a:t>
            </a:r>
            <a:endParaRPr lang="en-US" sz="2600" dirty="0">
              <a:latin typeface="+mn-lt"/>
            </a:endParaRPr>
          </a:p>
        </p:txBody>
      </p:sp>
      <p:sp>
        <p:nvSpPr>
          <p:cNvPr id="4" name="Strelica udesno 3"/>
          <p:cNvSpPr/>
          <p:nvPr/>
        </p:nvSpPr>
        <p:spPr>
          <a:xfrm>
            <a:off x="3203848" y="2420888"/>
            <a:ext cx="208823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relica udesno 12"/>
          <p:cNvSpPr/>
          <p:nvPr/>
        </p:nvSpPr>
        <p:spPr>
          <a:xfrm>
            <a:off x="4175956" y="2924944"/>
            <a:ext cx="1304156"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relica udesno 13"/>
          <p:cNvSpPr/>
          <p:nvPr/>
        </p:nvSpPr>
        <p:spPr>
          <a:xfrm>
            <a:off x="2769146" y="4077072"/>
            <a:ext cx="208823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relica udesno 14"/>
          <p:cNvSpPr/>
          <p:nvPr/>
        </p:nvSpPr>
        <p:spPr>
          <a:xfrm>
            <a:off x="2910297" y="3501008"/>
            <a:ext cx="208823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83522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4746625" y="5761038"/>
            <a:ext cx="3309938" cy="307975"/>
          </a:xfrm>
          <a:prstGeom prst="rect">
            <a:avLst/>
          </a:prstGeom>
        </p:spPr>
        <p:txBody>
          <a:bodyPr>
            <a:normAutofit fontScale="92500" lnSpcReduction="10000"/>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pPr fontAlgn="auto">
              <a:spcAft>
                <a:spcPts val="0"/>
              </a:spcAft>
              <a:defRPr/>
            </a:pPr>
            <a:endParaRPr lang="hr-HR" sz="1600" dirty="0"/>
          </a:p>
        </p:txBody>
      </p:sp>
      <p:sp>
        <p:nvSpPr>
          <p:cNvPr id="8" name="Poluokvir 7"/>
          <p:cNvSpPr/>
          <p:nvPr/>
        </p:nvSpPr>
        <p:spPr>
          <a:xfrm rot="10800000">
            <a:off x="7020272" y="4365104"/>
            <a:ext cx="2123728" cy="2492896"/>
          </a:xfrm>
          <a:prstGeom prst="halfFrame">
            <a:avLst>
              <a:gd name="adj1" fmla="val 33333"/>
              <a:gd name="adj2" fmla="val 29745"/>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hr-HR">
              <a:solidFill>
                <a:schemeClr val="tx1"/>
              </a:solidFill>
            </a:endParaRPr>
          </a:p>
        </p:txBody>
      </p:sp>
      <p:sp>
        <p:nvSpPr>
          <p:cNvPr id="9" name="Poluokvir 8"/>
          <p:cNvSpPr/>
          <p:nvPr/>
        </p:nvSpPr>
        <p:spPr>
          <a:xfrm>
            <a:off x="0" y="0"/>
            <a:ext cx="2123728" cy="2492896"/>
          </a:xfrm>
          <a:prstGeom prst="halfFrame">
            <a:avLst>
              <a:gd name="adj1" fmla="val 33333"/>
              <a:gd name="adj2" fmla="val 29745"/>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hr-HR">
              <a:solidFill>
                <a:schemeClr val="tx1"/>
              </a:solidFill>
            </a:endParaRPr>
          </a:p>
        </p:txBody>
      </p:sp>
      <p:pic>
        <p:nvPicPr>
          <p:cNvPr id="11" name="Picture 2" descr="C:\Users\Rominin laptop\Downloads\LOGO_1.jpeg.jpg"/>
          <p:cNvPicPr>
            <a:picLocks noChangeAspect="1" noChangeArrowheads="1"/>
          </p:cNvPicPr>
          <p:nvPr/>
        </p:nvPicPr>
        <p:blipFill>
          <a:blip r:embed="rId2" cstate="print"/>
          <a:srcRect/>
          <a:stretch>
            <a:fillRect/>
          </a:stretch>
        </p:blipFill>
        <p:spPr bwMode="auto">
          <a:xfrm>
            <a:off x="7668344" y="260648"/>
            <a:ext cx="1224136" cy="1160063"/>
          </a:xfrm>
          <a:prstGeom prst="rect">
            <a:avLst/>
          </a:prstGeom>
          <a:noFill/>
          <a:ln w="9525">
            <a:noFill/>
            <a:miter lim="800000"/>
            <a:headEnd/>
            <a:tailEnd/>
          </a:ln>
        </p:spPr>
      </p:pic>
      <p:sp>
        <p:nvSpPr>
          <p:cNvPr id="10" name="Content Placeholder 2"/>
          <p:cNvSpPr txBox="1">
            <a:spLocks/>
          </p:cNvSpPr>
          <p:nvPr/>
        </p:nvSpPr>
        <p:spPr>
          <a:xfrm>
            <a:off x="755576" y="1124744"/>
            <a:ext cx="7209086" cy="5256584"/>
          </a:xfrm>
          <a:prstGeom prst="rect">
            <a:avLst/>
          </a:prstGeom>
        </p:spPr>
        <p:txBody>
          <a:bodyPr vert="horz" lIns="91440" tIns="45720" rIns="91440" bIns="45720" rtlCol="0">
            <a:normAutofit/>
          </a:bodyPr>
          <a:lstStyle/>
          <a:p>
            <a:pPr marL="68580" marR="0" lvl="0" indent="0" algn="ctr" defTabSz="914400" rtl="0" eaLnBrk="1" fontAlgn="auto" latinLnBrk="0" hangingPunct="1">
              <a:lnSpc>
                <a:spcPct val="100000"/>
              </a:lnSpc>
              <a:spcBef>
                <a:spcPct val="20000"/>
              </a:spcBef>
              <a:spcAft>
                <a:spcPts val="0"/>
              </a:spcAft>
              <a:buClrTx/>
              <a:buSzTx/>
              <a:buFont typeface="Wingdings 2" pitchFamily="18" charset="2"/>
              <a:buNone/>
              <a:tabLst/>
              <a:defRPr/>
            </a:pPr>
            <a:endParaRPr kumimoji="0" lang="hr-HR"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68580" marR="0" lvl="0" indent="0" algn="ctr" defTabSz="914400" rtl="0" eaLnBrk="1" fontAlgn="auto" latinLnBrk="0" hangingPunct="1">
              <a:lnSpc>
                <a:spcPct val="100000"/>
              </a:lnSpc>
              <a:spcBef>
                <a:spcPct val="20000"/>
              </a:spcBef>
              <a:spcAft>
                <a:spcPts val="0"/>
              </a:spcAft>
              <a:buClrTx/>
              <a:buSzTx/>
              <a:buFont typeface="Wingdings 2" pitchFamily="18" charset="2"/>
              <a:buNone/>
              <a:tabLst/>
              <a:defRPr/>
            </a:pPr>
            <a:endParaRPr lang="hr-HR" sz="3000" dirty="0" smtClean="0">
              <a:solidFill>
                <a:schemeClr val="tx1">
                  <a:tint val="75000"/>
                </a:schemeClr>
              </a:solidFill>
              <a:latin typeface="+mn-lt"/>
              <a:cs typeface="+mn-cs"/>
            </a:endParaRPr>
          </a:p>
        </p:txBody>
      </p:sp>
      <p:sp>
        <p:nvSpPr>
          <p:cNvPr id="2" name="Pravokutnik 1"/>
          <p:cNvSpPr/>
          <p:nvPr/>
        </p:nvSpPr>
        <p:spPr>
          <a:xfrm>
            <a:off x="1619672" y="840678"/>
            <a:ext cx="5760639" cy="892552"/>
          </a:xfrm>
          <a:prstGeom prst="rect">
            <a:avLst/>
          </a:prstGeom>
        </p:spPr>
        <p:txBody>
          <a:bodyPr wrap="square">
            <a:spAutoFit/>
          </a:bodyPr>
          <a:lstStyle/>
          <a:p>
            <a:pPr algn="ctr"/>
            <a:r>
              <a:rPr lang="hr-HR" altLang="en-US" sz="2600" b="1" dirty="0" smtClean="0">
                <a:latin typeface="+mn-lt"/>
              </a:rPr>
              <a:t>„(</a:t>
            </a:r>
            <a:r>
              <a:rPr lang="hr-HR" altLang="en-US" sz="2600" b="1" dirty="0">
                <a:latin typeface="+mn-lt"/>
              </a:rPr>
              <a:t>Po)Složiti” se </a:t>
            </a:r>
            <a:r>
              <a:rPr lang="hr-HR" altLang="en-US" sz="2600" b="1" dirty="0" smtClean="0">
                <a:latin typeface="+mn-lt"/>
              </a:rPr>
              <a:t>„unutra” </a:t>
            </a:r>
          </a:p>
          <a:p>
            <a:pPr algn="ctr"/>
            <a:r>
              <a:rPr lang="hr-HR" altLang="en-US" sz="2600" b="1" dirty="0" smtClean="0">
                <a:latin typeface="+mn-lt"/>
              </a:rPr>
              <a:t>(</a:t>
            </a:r>
            <a:r>
              <a:rPr lang="hr-HR" altLang="en-US" sz="2600" b="1" dirty="0">
                <a:latin typeface="+mn-lt"/>
              </a:rPr>
              <a:t>razraditi projekt / program / ideju) </a:t>
            </a:r>
            <a:endParaRPr lang="en-US" sz="2600" dirty="0">
              <a:latin typeface="+mn-lt"/>
            </a:endParaRPr>
          </a:p>
        </p:txBody>
      </p:sp>
      <p:sp>
        <p:nvSpPr>
          <p:cNvPr id="3" name="Pravokutnik 2"/>
          <p:cNvSpPr/>
          <p:nvPr/>
        </p:nvSpPr>
        <p:spPr>
          <a:xfrm>
            <a:off x="611560" y="2060848"/>
            <a:ext cx="8009631" cy="2677656"/>
          </a:xfrm>
          <a:prstGeom prst="rect">
            <a:avLst/>
          </a:prstGeom>
        </p:spPr>
        <p:txBody>
          <a:bodyPr wrap="square">
            <a:spAutoFit/>
          </a:bodyPr>
          <a:lstStyle/>
          <a:p>
            <a:pPr algn="ctr"/>
            <a:r>
              <a:rPr lang="hr-HR" altLang="en-US" sz="2800" dirty="0">
                <a:latin typeface="+mn-lt"/>
              </a:rPr>
              <a:t>Opis </a:t>
            </a:r>
            <a:r>
              <a:rPr lang="hr-HR" altLang="en-US" sz="2800" dirty="0" smtClean="0">
                <a:latin typeface="+mn-lt"/>
              </a:rPr>
              <a:t>projekta</a:t>
            </a:r>
          </a:p>
          <a:p>
            <a:pPr algn="ctr" eaLnBrk="1" hangingPunct="1"/>
            <a:endParaRPr lang="hr-HR" altLang="en-US" sz="2800" b="1" u="sng" dirty="0" smtClean="0">
              <a:latin typeface="+mn-lt"/>
            </a:endParaRPr>
          </a:p>
          <a:p>
            <a:pPr algn="ctr" eaLnBrk="1" hangingPunct="1"/>
            <a:r>
              <a:rPr lang="hr-HR" altLang="en-US" sz="2800" b="1" u="sng" dirty="0" smtClean="0">
                <a:latin typeface="+mn-lt"/>
              </a:rPr>
              <a:t>Sažetak </a:t>
            </a:r>
            <a:r>
              <a:rPr lang="hr-HR" altLang="en-US" sz="2800" b="1" u="sng" dirty="0">
                <a:latin typeface="+mn-lt"/>
              </a:rPr>
              <a:t>sa osnovnim informacijama:</a:t>
            </a:r>
          </a:p>
          <a:p>
            <a:pPr algn="ctr" eaLnBrk="1" hangingPunct="1"/>
            <a:r>
              <a:rPr lang="hr-HR" altLang="en-US" sz="2800" b="1" dirty="0">
                <a:latin typeface="+mn-lt"/>
              </a:rPr>
              <a:t>Problemi </a:t>
            </a:r>
          </a:p>
          <a:p>
            <a:pPr algn="ctr" eaLnBrk="1" hangingPunct="1"/>
            <a:r>
              <a:rPr lang="hr-HR" altLang="en-US" sz="2800" b="1" dirty="0">
                <a:latin typeface="+mn-lt"/>
              </a:rPr>
              <a:t>Rješenja</a:t>
            </a:r>
          </a:p>
          <a:p>
            <a:pPr algn="ctr" eaLnBrk="1" hangingPunct="1"/>
            <a:r>
              <a:rPr lang="hr-HR" altLang="en-US" sz="2800" b="1" dirty="0">
                <a:latin typeface="+mn-lt"/>
              </a:rPr>
              <a:t>(u </a:t>
            </a:r>
            <a:r>
              <a:rPr lang="hr-HR" altLang="en-US" sz="2800" b="1" dirty="0" err="1">
                <a:latin typeface="+mn-lt"/>
              </a:rPr>
              <a:t>wordu</a:t>
            </a:r>
            <a:r>
              <a:rPr lang="hr-HR" altLang="en-US" sz="2800" b="1" dirty="0">
                <a:latin typeface="+mn-lt"/>
              </a:rPr>
              <a:t>, najviše na 1 str. A4</a:t>
            </a:r>
            <a:r>
              <a:rPr lang="hr-HR" altLang="en-US" sz="2800" b="1" dirty="0" smtClean="0">
                <a:latin typeface="+mn-lt"/>
              </a:rPr>
              <a:t>)</a:t>
            </a:r>
            <a:endParaRPr lang="hr-HR" sz="2800" b="1" dirty="0" smtClean="0">
              <a:latin typeface="+mn-lt"/>
            </a:endParaRPr>
          </a:p>
        </p:txBody>
      </p:sp>
    </p:spTree>
    <p:extLst>
      <p:ext uri="{BB962C8B-B14F-4D97-AF65-F5344CB8AC3E}">
        <p14:creationId xmlns:p14="http://schemas.microsoft.com/office/powerpoint/2010/main" val="10488640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4746625" y="5761038"/>
            <a:ext cx="3309938" cy="307975"/>
          </a:xfrm>
          <a:prstGeom prst="rect">
            <a:avLst/>
          </a:prstGeom>
        </p:spPr>
        <p:txBody>
          <a:bodyPr>
            <a:normAutofit fontScale="92500" lnSpcReduction="10000"/>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pPr fontAlgn="auto">
              <a:spcAft>
                <a:spcPts val="0"/>
              </a:spcAft>
              <a:defRPr/>
            </a:pPr>
            <a:endParaRPr lang="hr-HR" sz="1600" dirty="0"/>
          </a:p>
        </p:txBody>
      </p:sp>
      <p:sp>
        <p:nvSpPr>
          <p:cNvPr id="8" name="Poluokvir 7"/>
          <p:cNvSpPr/>
          <p:nvPr/>
        </p:nvSpPr>
        <p:spPr>
          <a:xfrm rot="10800000">
            <a:off x="7020272" y="4365104"/>
            <a:ext cx="2123728" cy="2492896"/>
          </a:xfrm>
          <a:prstGeom prst="halfFrame">
            <a:avLst>
              <a:gd name="adj1" fmla="val 33333"/>
              <a:gd name="adj2" fmla="val 29745"/>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hr-HR">
              <a:solidFill>
                <a:schemeClr val="tx1"/>
              </a:solidFill>
            </a:endParaRPr>
          </a:p>
        </p:txBody>
      </p:sp>
      <p:sp>
        <p:nvSpPr>
          <p:cNvPr id="9" name="Poluokvir 8"/>
          <p:cNvSpPr/>
          <p:nvPr/>
        </p:nvSpPr>
        <p:spPr>
          <a:xfrm>
            <a:off x="0" y="0"/>
            <a:ext cx="2123728" cy="2492896"/>
          </a:xfrm>
          <a:prstGeom prst="halfFrame">
            <a:avLst>
              <a:gd name="adj1" fmla="val 33333"/>
              <a:gd name="adj2" fmla="val 29745"/>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hr-HR">
              <a:solidFill>
                <a:schemeClr val="tx1"/>
              </a:solidFill>
            </a:endParaRPr>
          </a:p>
        </p:txBody>
      </p:sp>
      <p:pic>
        <p:nvPicPr>
          <p:cNvPr id="11" name="Picture 2" descr="C:\Users\Rominin laptop\Downloads\LOGO_1.jpeg.jpg"/>
          <p:cNvPicPr>
            <a:picLocks noChangeAspect="1" noChangeArrowheads="1"/>
          </p:cNvPicPr>
          <p:nvPr/>
        </p:nvPicPr>
        <p:blipFill>
          <a:blip r:embed="rId2" cstate="print"/>
          <a:srcRect/>
          <a:stretch>
            <a:fillRect/>
          </a:stretch>
        </p:blipFill>
        <p:spPr bwMode="auto">
          <a:xfrm>
            <a:off x="7668344" y="260648"/>
            <a:ext cx="1224136" cy="1160063"/>
          </a:xfrm>
          <a:prstGeom prst="rect">
            <a:avLst/>
          </a:prstGeom>
          <a:noFill/>
          <a:ln w="9525">
            <a:noFill/>
            <a:miter lim="800000"/>
            <a:headEnd/>
            <a:tailEnd/>
          </a:ln>
        </p:spPr>
      </p:pic>
      <p:sp>
        <p:nvSpPr>
          <p:cNvPr id="10" name="Content Placeholder 2"/>
          <p:cNvSpPr txBox="1">
            <a:spLocks/>
          </p:cNvSpPr>
          <p:nvPr/>
        </p:nvSpPr>
        <p:spPr>
          <a:xfrm>
            <a:off x="755576" y="1124744"/>
            <a:ext cx="7209086" cy="5256584"/>
          </a:xfrm>
          <a:prstGeom prst="rect">
            <a:avLst/>
          </a:prstGeom>
        </p:spPr>
        <p:txBody>
          <a:bodyPr vert="horz" lIns="91440" tIns="45720" rIns="91440" bIns="45720" rtlCol="0">
            <a:normAutofit/>
          </a:bodyPr>
          <a:lstStyle/>
          <a:p>
            <a:pPr marL="68580" marR="0" lvl="0" indent="0" algn="ctr" defTabSz="914400" rtl="0" eaLnBrk="1" fontAlgn="auto" latinLnBrk="0" hangingPunct="1">
              <a:lnSpc>
                <a:spcPct val="100000"/>
              </a:lnSpc>
              <a:spcBef>
                <a:spcPct val="20000"/>
              </a:spcBef>
              <a:spcAft>
                <a:spcPts val="0"/>
              </a:spcAft>
              <a:buClrTx/>
              <a:buSzTx/>
              <a:buFont typeface="Wingdings 2" pitchFamily="18" charset="2"/>
              <a:buNone/>
              <a:tabLst/>
              <a:defRPr/>
            </a:pPr>
            <a:endParaRPr kumimoji="0" lang="hr-HR"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68580" marR="0" lvl="0" indent="0" algn="ctr" defTabSz="914400" rtl="0" eaLnBrk="1" fontAlgn="auto" latinLnBrk="0" hangingPunct="1">
              <a:lnSpc>
                <a:spcPct val="100000"/>
              </a:lnSpc>
              <a:spcBef>
                <a:spcPct val="20000"/>
              </a:spcBef>
              <a:spcAft>
                <a:spcPts val="0"/>
              </a:spcAft>
              <a:buClrTx/>
              <a:buSzTx/>
              <a:buFont typeface="Wingdings 2" pitchFamily="18" charset="2"/>
              <a:buNone/>
              <a:tabLst/>
              <a:defRPr/>
            </a:pPr>
            <a:endParaRPr lang="hr-HR" sz="3000" dirty="0" smtClean="0">
              <a:solidFill>
                <a:schemeClr val="tx1">
                  <a:tint val="75000"/>
                </a:schemeClr>
              </a:solidFill>
              <a:latin typeface="+mn-lt"/>
              <a:cs typeface="+mn-cs"/>
            </a:endParaRPr>
          </a:p>
        </p:txBody>
      </p:sp>
      <p:sp>
        <p:nvSpPr>
          <p:cNvPr id="3" name="Pravokutnik 2"/>
          <p:cNvSpPr/>
          <p:nvPr/>
        </p:nvSpPr>
        <p:spPr>
          <a:xfrm>
            <a:off x="564642" y="1856725"/>
            <a:ext cx="7590953" cy="4093428"/>
          </a:xfrm>
          <a:prstGeom prst="rect">
            <a:avLst/>
          </a:prstGeom>
        </p:spPr>
        <p:txBody>
          <a:bodyPr wrap="square">
            <a:spAutoFit/>
          </a:bodyPr>
          <a:lstStyle/>
          <a:p>
            <a:pPr algn="ctr"/>
            <a:r>
              <a:rPr lang="hr-HR" sz="2600" b="1" dirty="0">
                <a:latin typeface="+mn-lt"/>
              </a:rPr>
              <a:t>Opis </a:t>
            </a:r>
            <a:r>
              <a:rPr lang="hr-HR" sz="2600" b="1" dirty="0" smtClean="0">
                <a:latin typeface="+mn-lt"/>
              </a:rPr>
              <a:t>projekta</a:t>
            </a:r>
          </a:p>
          <a:p>
            <a:pPr algn="ctr"/>
            <a:endParaRPr lang="hr-HR" sz="2600" b="1" dirty="0" smtClean="0">
              <a:latin typeface="+mn-lt"/>
            </a:endParaRPr>
          </a:p>
          <a:p>
            <a:pPr algn="ctr" eaLnBrk="1" hangingPunct="1"/>
            <a:r>
              <a:rPr lang="hr-HR" altLang="en-US" sz="2600" b="1" u="sng" dirty="0">
                <a:latin typeface="+mn-lt"/>
              </a:rPr>
              <a:t>Detektiranje Strategija i baznih dokumenata</a:t>
            </a:r>
          </a:p>
          <a:p>
            <a:pPr algn="ctr"/>
            <a:r>
              <a:rPr lang="hr-HR" altLang="en-US" sz="2600" b="1" dirty="0">
                <a:latin typeface="+mn-lt"/>
              </a:rPr>
              <a:t>Grada / Općine</a:t>
            </a:r>
          </a:p>
          <a:p>
            <a:pPr algn="ctr"/>
            <a:r>
              <a:rPr lang="hr-HR" altLang="en-US" sz="2600" b="1" dirty="0">
                <a:latin typeface="+mn-lt"/>
              </a:rPr>
              <a:t>Istarske županije</a:t>
            </a:r>
          </a:p>
          <a:p>
            <a:pPr algn="ctr"/>
            <a:r>
              <a:rPr lang="hr-HR" altLang="en-US" sz="2600" b="1" dirty="0">
                <a:latin typeface="+mn-lt"/>
              </a:rPr>
              <a:t>Republike Hrvatske</a:t>
            </a:r>
          </a:p>
          <a:p>
            <a:pPr algn="ctr"/>
            <a:r>
              <a:rPr lang="hr-HR" altLang="en-US" sz="2600" b="1" dirty="0" smtClean="0">
                <a:latin typeface="+mn-lt"/>
              </a:rPr>
              <a:t>EU</a:t>
            </a:r>
          </a:p>
          <a:p>
            <a:pPr algn="ctr"/>
            <a:endParaRPr lang="hr-HR" altLang="en-US" sz="2600" b="1" dirty="0">
              <a:latin typeface="+mn-lt"/>
            </a:endParaRPr>
          </a:p>
          <a:p>
            <a:pPr algn="ctr" eaLnBrk="1" hangingPunct="1"/>
            <a:r>
              <a:rPr lang="hr-HR" altLang="en-US" sz="2600" b="1" u="sng" dirty="0">
                <a:latin typeface="+mn-lt"/>
              </a:rPr>
              <a:t>Pronaći  ciljeve, prioritete, mjere</a:t>
            </a:r>
          </a:p>
          <a:p>
            <a:pPr algn="ctr" eaLnBrk="1" hangingPunct="1"/>
            <a:r>
              <a:rPr lang="hr-HR" altLang="en-US" sz="2600" b="1" dirty="0">
                <a:latin typeface="+mn-lt"/>
              </a:rPr>
              <a:t>(objediniti u </a:t>
            </a:r>
            <a:r>
              <a:rPr lang="hr-HR" altLang="en-US" sz="2600" b="1" dirty="0" err="1">
                <a:latin typeface="+mn-lt"/>
              </a:rPr>
              <a:t>wordu</a:t>
            </a:r>
            <a:r>
              <a:rPr lang="hr-HR" altLang="en-US" sz="2600" b="1" dirty="0">
                <a:latin typeface="+mn-lt"/>
              </a:rPr>
              <a:t>, najviše na 1 str. </a:t>
            </a:r>
            <a:r>
              <a:rPr lang="hr-HR" altLang="en-US" sz="2600" b="1" dirty="0" smtClean="0">
                <a:latin typeface="+mn-lt"/>
              </a:rPr>
              <a:t>A4)</a:t>
            </a:r>
            <a:endParaRPr lang="hr-HR" sz="2600" b="1" u="sng" dirty="0">
              <a:solidFill>
                <a:srgbClr val="FF0000"/>
              </a:solidFill>
              <a:latin typeface="+mn-lt"/>
            </a:endParaRPr>
          </a:p>
        </p:txBody>
      </p:sp>
      <p:sp>
        <p:nvSpPr>
          <p:cNvPr id="12" name="Pravokutnik 11"/>
          <p:cNvSpPr/>
          <p:nvPr/>
        </p:nvSpPr>
        <p:spPr>
          <a:xfrm>
            <a:off x="1619672" y="841829"/>
            <a:ext cx="5760639" cy="892552"/>
          </a:xfrm>
          <a:prstGeom prst="rect">
            <a:avLst/>
          </a:prstGeom>
        </p:spPr>
        <p:txBody>
          <a:bodyPr wrap="square">
            <a:spAutoFit/>
          </a:bodyPr>
          <a:lstStyle/>
          <a:p>
            <a:pPr algn="ctr"/>
            <a:r>
              <a:rPr lang="hr-HR" altLang="en-US" sz="2600" b="1" dirty="0" smtClean="0">
                <a:latin typeface="+mn-lt"/>
              </a:rPr>
              <a:t>„(</a:t>
            </a:r>
            <a:r>
              <a:rPr lang="hr-HR" altLang="en-US" sz="2600" b="1" dirty="0">
                <a:latin typeface="+mn-lt"/>
              </a:rPr>
              <a:t>Po)Složiti” se </a:t>
            </a:r>
            <a:r>
              <a:rPr lang="hr-HR" altLang="en-US" sz="2600" b="1" dirty="0" smtClean="0">
                <a:latin typeface="+mn-lt"/>
              </a:rPr>
              <a:t>„unutra” </a:t>
            </a:r>
          </a:p>
          <a:p>
            <a:pPr algn="ctr"/>
            <a:r>
              <a:rPr lang="hr-HR" altLang="en-US" sz="2600" b="1" dirty="0" smtClean="0">
                <a:latin typeface="+mn-lt"/>
              </a:rPr>
              <a:t>(</a:t>
            </a:r>
            <a:r>
              <a:rPr lang="hr-HR" altLang="en-US" sz="2600" b="1" dirty="0">
                <a:latin typeface="+mn-lt"/>
              </a:rPr>
              <a:t>razraditi projekt / program / ideju) </a:t>
            </a:r>
            <a:endParaRPr lang="en-US" sz="2600" dirty="0">
              <a:latin typeface="+mn-lt"/>
            </a:endParaRPr>
          </a:p>
        </p:txBody>
      </p:sp>
    </p:spTree>
    <p:extLst>
      <p:ext uri="{BB962C8B-B14F-4D97-AF65-F5344CB8AC3E}">
        <p14:creationId xmlns:p14="http://schemas.microsoft.com/office/powerpoint/2010/main" val="3144141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4746625" y="5761038"/>
            <a:ext cx="3309938" cy="307975"/>
          </a:xfrm>
          <a:prstGeom prst="rect">
            <a:avLst/>
          </a:prstGeom>
        </p:spPr>
        <p:txBody>
          <a:bodyPr>
            <a:normAutofit fontScale="92500" lnSpcReduction="10000"/>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pPr fontAlgn="auto">
              <a:spcAft>
                <a:spcPts val="0"/>
              </a:spcAft>
              <a:defRPr/>
            </a:pPr>
            <a:endParaRPr lang="hr-HR" sz="1600" dirty="0"/>
          </a:p>
        </p:txBody>
      </p:sp>
      <p:sp>
        <p:nvSpPr>
          <p:cNvPr id="8" name="Poluokvir 7"/>
          <p:cNvSpPr/>
          <p:nvPr/>
        </p:nvSpPr>
        <p:spPr>
          <a:xfrm rot="10800000">
            <a:off x="7020272" y="4365104"/>
            <a:ext cx="2123728" cy="2492896"/>
          </a:xfrm>
          <a:prstGeom prst="halfFrame">
            <a:avLst>
              <a:gd name="adj1" fmla="val 33333"/>
              <a:gd name="adj2" fmla="val 29745"/>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hr-HR">
              <a:solidFill>
                <a:schemeClr val="tx1"/>
              </a:solidFill>
            </a:endParaRPr>
          </a:p>
        </p:txBody>
      </p:sp>
      <p:sp>
        <p:nvSpPr>
          <p:cNvPr id="9" name="Poluokvir 8"/>
          <p:cNvSpPr/>
          <p:nvPr/>
        </p:nvSpPr>
        <p:spPr>
          <a:xfrm>
            <a:off x="0" y="0"/>
            <a:ext cx="2123728" cy="2492896"/>
          </a:xfrm>
          <a:prstGeom prst="halfFrame">
            <a:avLst>
              <a:gd name="adj1" fmla="val 33333"/>
              <a:gd name="adj2" fmla="val 29745"/>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hr-HR">
              <a:solidFill>
                <a:schemeClr val="tx1"/>
              </a:solidFill>
            </a:endParaRPr>
          </a:p>
        </p:txBody>
      </p:sp>
      <p:pic>
        <p:nvPicPr>
          <p:cNvPr id="11" name="Picture 2" descr="C:\Users\Rominin laptop\Downloads\LOGO_1.jpeg.jpg"/>
          <p:cNvPicPr>
            <a:picLocks noChangeAspect="1" noChangeArrowheads="1"/>
          </p:cNvPicPr>
          <p:nvPr/>
        </p:nvPicPr>
        <p:blipFill>
          <a:blip r:embed="rId2" cstate="print"/>
          <a:srcRect/>
          <a:stretch>
            <a:fillRect/>
          </a:stretch>
        </p:blipFill>
        <p:spPr bwMode="auto">
          <a:xfrm>
            <a:off x="7668344" y="260648"/>
            <a:ext cx="1224136" cy="1160063"/>
          </a:xfrm>
          <a:prstGeom prst="rect">
            <a:avLst/>
          </a:prstGeom>
          <a:noFill/>
          <a:ln w="9525">
            <a:noFill/>
            <a:miter lim="800000"/>
            <a:headEnd/>
            <a:tailEnd/>
          </a:ln>
        </p:spPr>
      </p:pic>
      <p:sp>
        <p:nvSpPr>
          <p:cNvPr id="10" name="Content Placeholder 2"/>
          <p:cNvSpPr txBox="1">
            <a:spLocks/>
          </p:cNvSpPr>
          <p:nvPr/>
        </p:nvSpPr>
        <p:spPr>
          <a:xfrm>
            <a:off x="755576" y="1124744"/>
            <a:ext cx="7209086" cy="5256584"/>
          </a:xfrm>
          <a:prstGeom prst="rect">
            <a:avLst/>
          </a:prstGeom>
        </p:spPr>
        <p:txBody>
          <a:bodyPr vert="horz" lIns="91440" tIns="45720" rIns="91440" bIns="45720" rtlCol="0">
            <a:normAutofit/>
          </a:bodyPr>
          <a:lstStyle/>
          <a:p>
            <a:pPr marL="68580" marR="0" lvl="0" indent="0" algn="ctr" defTabSz="914400" rtl="0" eaLnBrk="1" fontAlgn="auto" latinLnBrk="0" hangingPunct="1">
              <a:lnSpc>
                <a:spcPct val="100000"/>
              </a:lnSpc>
              <a:spcBef>
                <a:spcPct val="20000"/>
              </a:spcBef>
              <a:spcAft>
                <a:spcPts val="0"/>
              </a:spcAft>
              <a:buClrTx/>
              <a:buSzTx/>
              <a:buFont typeface="Wingdings 2" pitchFamily="18" charset="2"/>
              <a:buNone/>
              <a:tabLst/>
              <a:defRPr/>
            </a:pPr>
            <a:endParaRPr kumimoji="0" lang="hr-HR"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68580" marR="0" lvl="0" indent="0" algn="ctr" defTabSz="914400" rtl="0" eaLnBrk="1" fontAlgn="auto" latinLnBrk="0" hangingPunct="1">
              <a:lnSpc>
                <a:spcPct val="100000"/>
              </a:lnSpc>
              <a:spcBef>
                <a:spcPct val="20000"/>
              </a:spcBef>
              <a:spcAft>
                <a:spcPts val="0"/>
              </a:spcAft>
              <a:buClrTx/>
              <a:buSzTx/>
              <a:buFont typeface="Wingdings 2" pitchFamily="18" charset="2"/>
              <a:buNone/>
              <a:tabLst/>
              <a:defRPr/>
            </a:pPr>
            <a:endParaRPr lang="hr-HR" sz="3000" dirty="0" smtClean="0">
              <a:solidFill>
                <a:schemeClr val="tx1">
                  <a:tint val="75000"/>
                </a:schemeClr>
              </a:solidFill>
              <a:latin typeface="+mn-lt"/>
              <a:cs typeface="+mn-cs"/>
            </a:endParaRPr>
          </a:p>
        </p:txBody>
      </p:sp>
      <p:sp>
        <p:nvSpPr>
          <p:cNvPr id="3" name="Pravokutnik 2"/>
          <p:cNvSpPr/>
          <p:nvPr/>
        </p:nvSpPr>
        <p:spPr>
          <a:xfrm>
            <a:off x="564642" y="1856725"/>
            <a:ext cx="7590953" cy="2616101"/>
          </a:xfrm>
          <a:prstGeom prst="rect">
            <a:avLst/>
          </a:prstGeom>
        </p:spPr>
        <p:txBody>
          <a:bodyPr wrap="square">
            <a:spAutoFit/>
          </a:bodyPr>
          <a:lstStyle/>
          <a:p>
            <a:pPr algn="ctr"/>
            <a:endParaRPr lang="hr-HR" sz="2600" b="1" dirty="0" smtClean="0">
              <a:latin typeface="+mn-lt"/>
            </a:endParaRPr>
          </a:p>
          <a:p>
            <a:pPr algn="ctr"/>
            <a:r>
              <a:rPr lang="hr-HR" sz="2800" b="1" dirty="0" smtClean="0">
                <a:latin typeface="+mn-lt"/>
              </a:rPr>
              <a:t>Opis projekta - opisno</a:t>
            </a:r>
          </a:p>
          <a:p>
            <a:pPr algn="ctr"/>
            <a:endParaRPr lang="hr-HR" sz="2600" b="1" dirty="0" smtClean="0">
              <a:latin typeface="+mn-lt"/>
            </a:endParaRPr>
          </a:p>
          <a:p>
            <a:pPr algn="ctr" eaLnBrk="1" hangingPunct="1"/>
            <a:r>
              <a:rPr lang="hr-HR" altLang="en-US" sz="2800" b="1" dirty="0">
                <a:latin typeface="+mn-lt"/>
              </a:rPr>
              <a:t>Objedinjeni problemi, rješenja, objašnjenja povezanost sa strateškim dokumentima</a:t>
            </a:r>
          </a:p>
          <a:p>
            <a:pPr algn="ctr" eaLnBrk="1" hangingPunct="1"/>
            <a:r>
              <a:rPr lang="hr-HR" altLang="en-US" sz="2800" b="1" dirty="0">
                <a:latin typeface="+mn-lt"/>
              </a:rPr>
              <a:t>(u </a:t>
            </a:r>
            <a:r>
              <a:rPr lang="hr-HR" altLang="en-US" sz="2800" b="1" dirty="0" err="1">
                <a:latin typeface="+mn-lt"/>
              </a:rPr>
              <a:t>wordu</a:t>
            </a:r>
            <a:r>
              <a:rPr lang="hr-HR" altLang="en-US" sz="2800" b="1" dirty="0">
                <a:latin typeface="+mn-lt"/>
              </a:rPr>
              <a:t>, </a:t>
            </a:r>
            <a:r>
              <a:rPr lang="hr-HR" altLang="en-US" sz="2800" b="1" dirty="0" smtClean="0">
                <a:latin typeface="+mn-lt"/>
              </a:rPr>
              <a:t>sve skupa najviše </a:t>
            </a:r>
            <a:r>
              <a:rPr lang="hr-HR" altLang="en-US" sz="2800" b="1" dirty="0">
                <a:latin typeface="+mn-lt"/>
              </a:rPr>
              <a:t>na 2 str. A4)</a:t>
            </a:r>
          </a:p>
        </p:txBody>
      </p:sp>
      <p:sp>
        <p:nvSpPr>
          <p:cNvPr id="12" name="Pravokutnik 11"/>
          <p:cNvSpPr/>
          <p:nvPr/>
        </p:nvSpPr>
        <p:spPr>
          <a:xfrm>
            <a:off x="1619672" y="841829"/>
            <a:ext cx="5760639" cy="892552"/>
          </a:xfrm>
          <a:prstGeom prst="rect">
            <a:avLst/>
          </a:prstGeom>
        </p:spPr>
        <p:txBody>
          <a:bodyPr wrap="square">
            <a:spAutoFit/>
          </a:bodyPr>
          <a:lstStyle/>
          <a:p>
            <a:pPr algn="ctr"/>
            <a:r>
              <a:rPr lang="hr-HR" altLang="en-US" sz="2600" b="1" dirty="0" smtClean="0">
                <a:latin typeface="+mn-lt"/>
              </a:rPr>
              <a:t>„(</a:t>
            </a:r>
            <a:r>
              <a:rPr lang="hr-HR" altLang="en-US" sz="2600" b="1" dirty="0">
                <a:latin typeface="+mn-lt"/>
              </a:rPr>
              <a:t>Po)Složiti” se </a:t>
            </a:r>
            <a:r>
              <a:rPr lang="hr-HR" altLang="en-US" sz="2600" b="1" dirty="0" smtClean="0">
                <a:latin typeface="+mn-lt"/>
              </a:rPr>
              <a:t>„unutra” </a:t>
            </a:r>
          </a:p>
          <a:p>
            <a:pPr algn="ctr"/>
            <a:r>
              <a:rPr lang="hr-HR" altLang="en-US" sz="2600" b="1" dirty="0" smtClean="0">
                <a:latin typeface="+mn-lt"/>
              </a:rPr>
              <a:t>(</a:t>
            </a:r>
            <a:r>
              <a:rPr lang="hr-HR" altLang="en-US" sz="2600" b="1" dirty="0">
                <a:latin typeface="+mn-lt"/>
              </a:rPr>
              <a:t>razraditi projekt / program / ideju) </a:t>
            </a:r>
            <a:endParaRPr lang="en-US" sz="2600" dirty="0">
              <a:latin typeface="+mn-lt"/>
            </a:endParaRPr>
          </a:p>
        </p:txBody>
      </p:sp>
    </p:spTree>
    <p:extLst>
      <p:ext uri="{BB962C8B-B14F-4D97-AF65-F5344CB8AC3E}">
        <p14:creationId xmlns:p14="http://schemas.microsoft.com/office/powerpoint/2010/main" val="33258193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4746625" y="5761038"/>
            <a:ext cx="3309938" cy="307975"/>
          </a:xfrm>
          <a:prstGeom prst="rect">
            <a:avLst/>
          </a:prstGeom>
        </p:spPr>
        <p:txBody>
          <a:bodyPr>
            <a:normAutofit fontScale="92500" lnSpcReduction="10000"/>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pPr fontAlgn="auto">
              <a:spcAft>
                <a:spcPts val="0"/>
              </a:spcAft>
              <a:defRPr/>
            </a:pPr>
            <a:endParaRPr lang="hr-HR" sz="1600" dirty="0"/>
          </a:p>
        </p:txBody>
      </p:sp>
      <p:sp>
        <p:nvSpPr>
          <p:cNvPr id="8" name="Poluokvir 7"/>
          <p:cNvSpPr/>
          <p:nvPr/>
        </p:nvSpPr>
        <p:spPr>
          <a:xfrm rot="10800000">
            <a:off x="7020272" y="4365104"/>
            <a:ext cx="2123728" cy="2492896"/>
          </a:xfrm>
          <a:prstGeom prst="halfFrame">
            <a:avLst>
              <a:gd name="adj1" fmla="val 33333"/>
              <a:gd name="adj2" fmla="val 29745"/>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hr-HR">
              <a:solidFill>
                <a:schemeClr val="tx1"/>
              </a:solidFill>
            </a:endParaRPr>
          </a:p>
        </p:txBody>
      </p:sp>
      <p:sp>
        <p:nvSpPr>
          <p:cNvPr id="9" name="Poluokvir 8"/>
          <p:cNvSpPr/>
          <p:nvPr/>
        </p:nvSpPr>
        <p:spPr>
          <a:xfrm>
            <a:off x="0" y="0"/>
            <a:ext cx="2123728" cy="2492896"/>
          </a:xfrm>
          <a:prstGeom prst="halfFrame">
            <a:avLst>
              <a:gd name="adj1" fmla="val 33333"/>
              <a:gd name="adj2" fmla="val 29745"/>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hr-HR">
              <a:solidFill>
                <a:schemeClr val="tx1"/>
              </a:solidFill>
            </a:endParaRPr>
          </a:p>
        </p:txBody>
      </p:sp>
      <p:pic>
        <p:nvPicPr>
          <p:cNvPr id="11" name="Picture 2" descr="C:\Users\Rominin laptop\Downloads\LOGO_1.jpeg.jpg"/>
          <p:cNvPicPr>
            <a:picLocks noChangeAspect="1" noChangeArrowheads="1"/>
          </p:cNvPicPr>
          <p:nvPr/>
        </p:nvPicPr>
        <p:blipFill>
          <a:blip r:embed="rId2" cstate="print"/>
          <a:srcRect/>
          <a:stretch>
            <a:fillRect/>
          </a:stretch>
        </p:blipFill>
        <p:spPr bwMode="auto">
          <a:xfrm>
            <a:off x="7668344" y="260648"/>
            <a:ext cx="1224136" cy="1160063"/>
          </a:xfrm>
          <a:prstGeom prst="rect">
            <a:avLst/>
          </a:prstGeom>
          <a:noFill/>
          <a:ln w="9525">
            <a:noFill/>
            <a:miter lim="800000"/>
            <a:headEnd/>
            <a:tailEnd/>
          </a:ln>
        </p:spPr>
      </p:pic>
      <p:sp>
        <p:nvSpPr>
          <p:cNvPr id="10" name="Content Placeholder 2"/>
          <p:cNvSpPr txBox="1">
            <a:spLocks/>
          </p:cNvSpPr>
          <p:nvPr/>
        </p:nvSpPr>
        <p:spPr>
          <a:xfrm>
            <a:off x="755576" y="1124744"/>
            <a:ext cx="7209086" cy="5256584"/>
          </a:xfrm>
          <a:prstGeom prst="rect">
            <a:avLst/>
          </a:prstGeom>
        </p:spPr>
        <p:txBody>
          <a:bodyPr vert="horz" lIns="91440" tIns="45720" rIns="91440" bIns="45720" rtlCol="0">
            <a:normAutofit/>
          </a:bodyPr>
          <a:lstStyle/>
          <a:p>
            <a:pPr marL="68580" marR="0" lvl="0" indent="0" algn="ctr" defTabSz="914400" rtl="0" eaLnBrk="1" fontAlgn="auto" latinLnBrk="0" hangingPunct="1">
              <a:lnSpc>
                <a:spcPct val="100000"/>
              </a:lnSpc>
              <a:spcBef>
                <a:spcPct val="20000"/>
              </a:spcBef>
              <a:spcAft>
                <a:spcPts val="0"/>
              </a:spcAft>
              <a:buClrTx/>
              <a:buSzTx/>
              <a:buFont typeface="Wingdings 2" pitchFamily="18" charset="2"/>
              <a:buNone/>
              <a:tabLst/>
              <a:defRPr/>
            </a:pPr>
            <a:endParaRPr kumimoji="0" lang="hr-HR"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68580" marR="0" lvl="0" indent="0" algn="ctr" defTabSz="914400" rtl="0" eaLnBrk="1" fontAlgn="auto" latinLnBrk="0" hangingPunct="1">
              <a:lnSpc>
                <a:spcPct val="100000"/>
              </a:lnSpc>
              <a:spcBef>
                <a:spcPct val="20000"/>
              </a:spcBef>
              <a:spcAft>
                <a:spcPts val="0"/>
              </a:spcAft>
              <a:buClrTx/>
              <a:buSzTx/>
              <a:buFont typeface="Wingdings 2" pitchFamily="18" charset="2"/>
              <a:buNone/>
              <a:tabLst/>
              <a:defRPr/>
            </a:pPr>
            <a:endParaRPr lang="hr-HR" sz="3000" dirty="0" smtClean="0">
              <a:solidFill>
                <a:schemeClr val="tx1">
                  <a:tint val="75000"/>
                </a:schemeClr>
              </a:solidFill>
              <a:latin typeface="+mn-lt"/>
              <a:cs typeface="+mn-cs"/>
            </a:endParaRPr>
          </a:p>
        </p:txBody>
      </p:sp>
      <p:sp>
        <p:nvSpPr>
          <p:cNvPr id="3" name="Pravokutnik 2"/>
          <p:cNvSpPr/>
          <p:nvPr/>
        </p:nvSpPr>
        <p:spPr>
          <a:xfrm>
            <a:off x="583320" y="2276872"/>
            <a:ext cx="7590953" cy="2308324"/>
          </a:xfrm>
          <a:prstGeom prst="rect">
            <a:avLst/>
          </a:prstGeom>
        </p:spPr>
        <p:txBody>
          <a:bodyPr wrap="square">
            <a:spAutoFit/>
          </a:bodyPr>
          <a:lstStyle/>
          <a:p>
            <a:pPr algn="ctr"/>
            <a:endParaRPr lang="hr-HR" sz="2600" b="1" dirty="0" smtClean="0">
              <a:latin typeface="+mn-lt"/>
            </a:endParaRPr>
          </a:p>
          <a:p>
            <a:pPr algn="ctr"/>
            <a:r>
              <a:rPr lang="hr-HR" sz="3600" b="1" dirty="0">
                <a:latin typeface="+mn-lt"/>
              </a:rPr>
              <a:t>Aktivnosti u </a:t>
            </a:r>
            <a:r>
              <a:rPr lang="hr-HR" sz="3600" b="1" dirty="0" smtClean="0">
                <a:latin typeface="+mn-lt"/>
              </a:rPr>
              <a:t>projektu</a:t>
            </a:r>
          </a:p>
          <a:p>
            <a:pPr algn="ctr"/>
            <a:endParaRPr lang="hr-HR" sz="2600" b="1" dirty="0" smtClean="0">
              <a:latin typeface="+mn-lt"/>
            </a:endParaRPr>
          </a:p>
          <a:p>
            <a:pPr algn="ctr" eaLnBrk="1" hangingPunct="1"/>
            <a:r>
              <a:rPr lang="hr-HR" altLang="en-US" sz="2800" b="1" dirty="0">
                <a:latin typeface="+mn-lt"/>
              </a:rPr>
              <a:t>Rješenja pretvoriti u konkretne akcije</a:t>
            </a:r>
          </a:p>
          <a:p>
            <a:pPr algn="ctr" eaLnBrk="1" hangingPunct="1"/>
            <a:r>
              <a:rPr lang="hr-HR" altLang="en-US" sz="2800" b="1" dirty="0">
                <a:latin typeface="+mn-lt"/>
              </a:rPr>
              <a:t>(popis svih mogućih aktivnosti)</a:t>
            </a:r>
          </a:p>
        </p:txBody>
      </p:sp>
      <p:sp>
        <p:nvSpPr>
          <p:cNvPr id="12" name="Pravokutnik 11"/>
          <p:cNvSpPr/>
          <p:nvPr/>
        </p:nvSpPr>
        <p:spPr>
          <a:xfrm>
            <a:off x="1619672" y="841829"/>
            <a:ext cx="5760639" cy="892552"/>
          </a:xfrm>
          <a:prstGeom prst="rect">
            <a:avLst/>
          </a:prstGeom>
        </p:spPr>
        <p:txBody>
          <a:bodyPr wrap="square">
            <a:spAutoFit/>
          </a:bodyPr>
          <a:lstStyle/>
          <a:p>
            <a:pPr algn="ctr"/>
            <a:r>
              <a:rPr lang="hr-HR" altLang="en-US" sz="2600" b="1" dirty="0" smtClean="0">
                <a:latin typeface="+mn-lt"/>
              </a:rPr>
              <a:t>„(</a:t>
            </a:r>
            <a:r>
              <a:rPr lang="hr-HR" altLang="en-US" sz="2600" b="1" dirty="0">
                <a:latin typeface="+mn-lt"/>
              </a:rPr>
              <a:t>Po)Složiti” se </a:t>
            </a:r>
            <a:r>
              <a:rPr lang="hr-HR" altLang="en-US" sz="2600" b="1" dirty="0" smtClean="0">
                <a:latin typeface="+mn-lt"/>
              </a:rPr>
              <a:t>„unutra” </a:t>
            </a:r>
          </a:p>
          <a:p>
            <a:pPr algn="ctr"/>
            <a:r>
              <a:rPr lang="hr-HR" altLang="en-US" sz="2600" b="1" dirty="0" smtClean="0">
                <a:latin typeface="+mn-lt"/>
              </a:rPr>
              <a:t>(</a:t>
            </a:r>
            <a:r>
              <a:rPr lang="hr-HR" altLang="en-US" sz="2600" b="1" dirty="0">
                <a:latin typeface="+mn-lt"/>
              </a:rPr>
              <a:t>razraditi projekt / program / ideju) </a:t>
            </a:r>
            <a:endParaRPr lang="en-US" sz="2600" dirty="0">
              <a:latin typeface="+mn-lt"/>
            </a:endParaRPr>
          </a:p>
        </p:txBody>
      </p:sp>
    </p:spTree>
    <p:extLst>
      <p:ext uri="{BB962C8B-B14F-4D97-AF65-F5344CB8AC3E}">
        <p14:creationId xmlns:p14="http://schemas.microsoft.com/office/powerpoint/2010/main" val="26066516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4746625" y="5761038"/>
            <a:ext cx="3309938" cy="307975"/>
          </a:xfrm>
          <a:prstGeom prst="rect">
            <a:avLst/>
          </a:prstGeom>
        </p:spPr>
        <p:txBody>
          <a:bodyPr>
            <a:normAutofit fontScale="92500" lnSpcReduction="10000"/>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pPr fontAlgn="auto">
              <a:spcAft>
                <a:spcPts val="0"/>
              </a:spcAft>
              <a:defRPr/>
            </a:pPr>
            <a:endParaRPr lang="hr-HR" sz="1600" dirty="0"/>
          </a:p>
        </p:txBody>
      </p:sp>
      <p:sp>
        <p:nvSpPr>
          <p:cNvPr id="8" name="Poluokvir 7"/>
          <p:cNvSpPr/>
          <p:nvPr/>
        </p:nvSpPr>
        <p:spPr>
          <a:xfrm rot="10800000">
            <a:off x="7020272" y="4365104"/>
            <a:ext cx="2123728" cy="2492896"/>
          </a:xfrm>
          <a:prstGeom prst="halfFrame">
            <a:avLst>
              <a:gd name="adj1" fmla="val 33333"/>
              <a:gd name="adj2" fmla="val 29745"/>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hr-HR">
              <a:solidFill>
                <a:schemeClr val="tx1"/>
              </a:solidFill>
            </a:endParaRPr>
          </a:p>
        </p:txBody>
      </p:sp>
      <p:sp>
        <p:nvSpPr>
          <p:cNvPr id="9" name="Poluokvir 8"/>
          <p:cNvSpPr/>
          <p:nvPr/>
        </p:nvSpPr>
        <p:spPr>
          <a:xfrm>
            <a:off x="0" y="0"/>
            <a:ext cx="2123728" cy="2492896"/>
          </a:xfrm>
          <a:prstGeom prst="halfFrame">
            <a:avLst>
              <a:gd name="adj1" fmla="val 33333"/>
              <a:gd name="adj2" fmla="val 29745"/>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hr-HR">
              <a:solidFill>
                <a:schemeClr val="tx1"/>
              </a:solidFill>
            </a:endParaRPr>
          </a:p>
        </p:txBody>
      </p:sp>
      <p:pic>
        <p:nvPicPr>
          <p:cNvPr id="11" name="Picture 2" descr="C:\Users\Rominin laptop\Downloads\LOGO_1.jpeg.jpg"/>
          <p:cNvPicPr>
            <a:picLocks noChangeAspect="1" noChangeArrowheads="1"/>
          </p:cNvPicPr>
          <p:nvPr/>
        </p:nvPicPr>
        <p:blipFill>
          <a:blip r:embed="rId2" cstate="print"/>
          <a:srcRect/>
          <a:stretch>
            <a:fillRect/>
          </a:stretch>
        </p:blipFill>
        <p:spPr bwMode="auto">
          <a:xfrm>
            <a:off x="7668344" y="260648"/>
            <a:ext cx="1224136" cy="1160063"/>
          </a:xfrm>
          <a:prstGeom prst="rect">
            <a:avLst/>
          </a:prstGeom>
          <a:noFill/>
          <a:ln w="9525">
            <a:noFill/>
            <a:miter lim="800000"/>
            <a:headEnd/>
            <a:tailEnd/>
          </a:ln>
        </p:spPr>
      </p:pic>
      <p:sp>
        <p:nvSpPr>
          <p:cNvPr id="10" name="Content Placeholder 2"/>
          <p:cNvSpPr txBox="1">
            <a:spLocks/>
          </p:cNvSpPr>
          <p:nvPr/>
        </p:nvSpPr>
        <p:spPr>
          <a:xfrm>
            <a:off x="755576" y="1124744"/>
            <a:ext cx="7209086" cy="5256584"/>
          </a:xfrm>
          <a:prstGeom prst="rect">
            <a:avLst/>
          </a:prstGeom>
        </p:spPr>
        <p:txBody>
          <a:bodyPr vert="horz" lIns="91440" tIns="45720" rIns="91440" bIns="45720" rtlCol="0">
            <a:normAutofit/>
          </a:bodyPr>
          <a:lstStyle/>
          <a:p>
            <a:pPr marL="68580" marR="0" lvl="0" indent="0" algn="ctr" defTabSz="914400" rtl="0" eaLnBrk="1" fontAlgn="auto" latinLnBrk="0" hangingPunct="1">
              <a:lnSpc>
                <a:spcPct val="100000"/>
              </a:lnSpc>
              <a:spcBef>
                <a:spcPct val="20000"/>
              </a:spcBef>
              <a:spcAft>
                <a:spcPts val="0"/>
              </a:spcAft>
              <a:buClrTx/>
              <a:buSzTx/>
              <a:buFont typeface="Wingdings 2" pitchFamily="18" charset="2"/>
              <a:buNone/>
              <a:tabLst/>
              <a:defRPr/>
            </a:pPr>
            <a:endParaRPr kumimoji="0" lang="hr-HR"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68580" marR="0" lvl="0" indent="0" algn="ctr" defTabSz="914400" rtl="0" eaLnBrk="1" fontAlgn="auto" latinLnBrk="0" hangingPunct="1">
              <a:lnSpc>
                <a:spcPct val="100000"/>
              </a:lnSpc>
              <a:spcBef>
                <a:spcPct val="20000"/>
              </a:spcBef>
              <a:spcAft>
                <a:spcPts val="0"/>
              </a:spcAft>
              <a:buClrTx/>
              <a:buSzTx/>
              <a:buFont typeface="Wingdings 2" pitchFamily="18" charset="2"/>
              <a:buNone/>
              <a:tabLst/>
              <a:defRPr/>
            </a:pPr>
            <a:endParaRPr lang="hr-HR" sz="3000" dirty="0" smtClean="0">
              <a:solidFill>
                <a:schemeClr val="tx1">
                  <a:tint val="75000"/>
                </a:schemeClr>
              </a:solidFill>
              <a:latin typeface="+mn-lt"/>
              <a:cs typeface="+mn-cs"/>
            </a:endParaRPr>
          </a:p>
        </p:txBody>
      </p:sp>
      <p:sp>
        <p:nvSpPr>
          <p:cNvPr id="3" name="Pravokutnik 2"/>
          <p:cNvSpPr/>
          <p:nvPr/>
        </p:nvSpPr>
        <p:spPr>
          <a:xfrm>
            <a:off x="583320" y="2276872"/>
            <a:ext cx="7590953" cy="3539430"/>
          </a:xfrm>
          <a:prstGeom prst="rect">
            <a:avLst/>
          </a:prstGeom>
        </p:spPr>
        <p:txBody>
          <a:bodyPr wrap="square">
            <a:spAutoFit/>
          </a:bodyPr>
          <a:lstStyle/>
          <a:p>
            <a:pPr algn="ctr"/>
            <a:endParaRPr lang="hr-HR" sz="2600" b="1" dirty="0" smtClean="0">
              <a:latin typeface="+mn-lt"/>
            </a:endParaRPr>
          </a:p>
          <a:p>
            <a:pPr algn="ctr"/>
            <a:r>
              <a:rPr lang="hr-HR" sz="3600" b="1" dirty="0">
                <a:latin typeface="+mn-lt"/>
              </a:rPr>
              <a:t>Aktivnosti u </a:t>
            </a:r>
            <a:r>
              <a:rPr lang="hr-HR" sz="3600" b="1" dirty="0" smtClean="0">
                <a:latin typeface="+mn-lt"/>
              </a:rPr>
              <a:t>projektu</a:t>
            </a:r>
          </a:p>
          <a:p>
            <a:pPr algn="ctr"/>
            <a:endParaRPr lang="hr-HR" sz="2600" b="1" dirty="0" smtClean="0">
              <a:latin typeface="+mn-lt"/>
            </a:endParaRPr>
          </a:p>
          <a:p>
            <a:pPr algn="ctr" eaLnBrk="1" hangingPunct="1"/>
            <a:r>
              <a:rPr lang="hr-HR" altLang="en-US" sz="3600" b="1" dirty="0" smtClean="0">
                <a:latin typeface="+mn-lt"/>
              </a:rPr>
              <a:t>Konkretne</a:t>
            </a:r>
            <a:endParaRPr lang="hr-HR" altLang="en-US" sz="3600" b="1" dirty="0">
              <a:latin typeface="+mn-lt"/>
            </a:endParaRPr>
          </a:p>
          <a:p>
            <a:pPr algn="ctr" eaLnBrk="1" hangingPunct="1"/>
            <a:r>
              <a:rPr lang="hr-HR" altLang="en-US" sz="3600" b="1" dirty="0">
                <a:latin typeface="+mn-lt"/>
              </a:rPr>
              <a:t>Realne</a:t>
            </a:r>
          </a:p>
          <a:p>
            <a:pPr algn="ctr" eaLnBrk="1" hangingPunct="1"/>
            <a:r>
              <a:rPr lang="hr-HR" altLang="en-US" sz="3600" b="1" u="sng" dirty="0">
                <a:latin typeface="+mn-lt"/>
              </a:rPr>
              <a:t>Glagol i imenica </a:t>
            </a:r>
          </a:p>
          <a:p>
            <a:pPr algn="ctr" eaLnBrk="1" hangingPunct="1"/>
            <a:endParaRPr lang="hr-HR" altLang="en-US" sz="2800" b="1" dirty="0">
              <a:latin typeface="+mn-lt"/>
            </a:endParaRPr>
          </a:p>
        </p:txBody>
      </p:sp>
      <p:sp>
        <p:nvSpPr>
          <p:cNvPr id="12" name="Pravokutnik 11"/>
          <p:cNvSpPr/>
          <p:nvPr/>
        </p:nvSpPr>
        <p:spPr>
          <a:xfrm>
            <a:off x="1619672" y="841829"/>
            <a:ext cx="5760639" cy="892552"/>
          </a:xfrm>
          <a:prstGeom prst="rect">
            <a:avLst/>
          </a:prstGeom>
        </p:spPr>
        <p:txBody>
          <a:bodyPr wrap="square">
            <a:spAutoFit/>
          </a:bodyPr>
          <a:lstStyle/>
          <a:p>
            <a:pPr algn="ctr"/>
            <a:r>
              <a:rPr lang="hr-HR" altLang="en-US" sz="2600" b="1" dirty="0" smtClean="0">
                <a:latin typeface="+mn-lt"/>
              </a:rPr>
              <a:t>„(</a:t>
            </a:r>
            <a:r>
              <a:rPr lang="hr-HR" altLang="en-US" sz="2600" b="1" dirty="0">
                <a:latin typeface="+mn-lt"/>
              </a:rPr>
              <a:t>Po)Složiti” se </a:t>
            </a:r>
            <a:r>
              <a:rPr lang="hr-HR" altLang="en-US" sz="2600" b="1" dirty="0" smtClean="0">
                <a:latin typeface="+mn-lt"/>
              </a:rPr>
              <a:t>„unutra” </a:t>
            </a:r>
          </a:p>
          <a:p>
            <a:pPr algn="ctr"/>
            <a:r>
              <a:rPr lang="hr-HR" altLang="en-US" sz="2600" b="1" dirty="0" smtClean="0">
                <a:latin typeface="+mn-lt"/>
              </a:rPr>
              <a:t>(</a:t>
            </a:r>
            <a:r>
              <a:rPr lang="hr-HR" altLang="en-US" sz="2600" b="1" dirty="0">
                <a:latin typeface="+mn-lt"/>
              </a:rPr>
              <a:t>razraditi projekt / program / ideju) </a:t>
            </a:r>
            <a:endParaRPr lang="en-US" sz="2600" dirty="0">
              <a:latin typeface="+mn-lt"/>
            </a:endParaRPr>
          </a:p>
        </p:txBody>
      </p:sp>
    </p:spTree>
    <p:extLst>
      <p:ext uri="{BB962C8B-B14F-4D97-AF65-F5344CB8AC3E}">
        <p14:creationId xmlns:p14="http://schemas.microsoft.com/office/powerpoint/2010/main" val="2244158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4746625" y="5761038"/>
            <a:ext cx="3309938" cy="307975"/>
          </a:xfrm>
          <a:prstGeom prst="rect">
            <a:avLst/>
          </a:prstGeom>
        </p:spPr>
        <p:txBody>
          <a:bodyPr>
            <a:normAutofit fontScale="92500" lnSpcReduction="10000"/>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pPr fontAlgn="auto">
              <a:spcAft>
                <a:spcPts val="0"/>
              </a:spcAft>
              <a:defRPr/>
            </a:pPr>
            <a:endParaRPr lang="hr-HR" sz="1600" dirty="0"/>
          </a:p>
        </p:txBody>
      </p:sp>
      <p:sp>
        <p:nvSpPr>
          <p:cNvPr id="8" name="Poluokvir 7"/>
          <p:cNvSpPr/>
          <p:nvPr/>
        </p:nvSpPr>
        <p:spPr>
          <a:xfrm rot="10800000">
            <a:off x="7020272" y="4365104"/>
            <a:ext cx="2123728" cy="2492896"/>
          </a:xfrm>
          <a:prstGeom prst="halfFrame">
            <a:avLst>
              <a:gd name="adj1" fmla="val 33333"/>
              <a:gd name="adj2" fmla="val 29745"/>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hr-HR">
              <a:solidFill>
                <a:schemeClr val="tx1"/>
              </a:solidFill>
            </a:endParaRPr>
          </a:p>
        </p:txBody>
      </p:sp>
      <p:sp>
        <p:nvSpPr>
          <p:cNvPr id="9" name="Poluokvir 8"/>
          <p:cNvSpPr/>
          <p:nvPr/>
        </p:nvSpPr>
        <p:spPr>
          <a:xfrm>
            <a:off x="0" y="0"/>
            <a:ext cx="2123728" cy="2492896"/>
          </a:xfrm>
          <a:prstGeom prst="halfFrame">
            <a:avLst>
              <a:gd name="adj1" fmla="val 33333"/>
              <a:gd name="adj2" fmla="val 29745"/>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hr-HR">
              <a:solidFill>
                <a:schemeClr val="tx1"/>
              </a:solidFill>
            </a:endParaRPr>
          </a:p>
        </p:txBody>
      </p:sp>
      <p:pic>
        <p:nvPicPr>
          <p:cNvPr id="11" name="Picture 2" descr="C:\Users\Rominin laptop\Downloads\LOGO_1.jpeg.jpg"/>
          <p:cNvPicPr>
            <a:picLocks noChangeAspect="1" noChangeArrowheads="1"/>
          </p:cNvPicPr>
          <p:nvPr/>
        </p:nvPicPr>
        <p:blipFill>
          <a:blip r:embed="rId2" cstate="print"/>
          <a:srcRect/>
          <a:stretch>
            <a:fillRect/>
          </a:stretch>
        </p:blipFill>
        <p:spPr bwMode="auto">
          <a:xfrm>
            <a:off x="7668344" y="260648"/>
            <a:ext cx="1224136" cy="1160063"/>
          </a:xfrm>
          <a:prstGeom prst="rect">
            <a:avLst/>
          </a:prstGeom>
          <a:noFill/>
          <a:ln w="9525">
            <a:noFill/>
            <a:miter lim="800000"/>
            <a:headEnd/>
            <a:tailEnd/>
          </a:ln>
        </p:spPr>
      </p:pic>
      <p:sp>
        <p:nvSpPr>
          <p:cNvPr id="10" name="Content Placeholder 2"/>
          <p:cNvSpPr txBox="1">
            <a:spLocks/>
          </p:cNvSpPr>
          <p:nvPr/>
        </p:nvSpPr>
        <p:spPr>
          <a:xfrm>
            <a:off x="755576" y="1124744"/>
            <a:ext cx="7209086" cy="5256584"/>
          </a:xfrm>
          <a:prstGeom prst="rect">
            <a:avLst/>
          </a:prstGeom>
        </p:spPr>
        <p:txBody>
          <a:bodyPr vert="horz" lIns="91440" tIns="45720" rIns="91440" bIns="45720" rtlCol="0">
            <a:normAutofit/>
          </a:bodyPr>
          <a:lstStyle/>
          <a:p>
            <a:pPr marL="68580" marR="0" lvl="0" indent="0" algn="ctr" defTabSz="914400" rtl="0" eaLnBrk="1" fontAlgn="auto" latinLnBrk="0" hangingPunct="1">
              <a:lnSpc>
                <a:spcPct val="100000"/>
              </a:lnSpc>
              <a:spcBef>
                <a:spcPct val="20000"/>
              </a:spcBef>
              <a:spcAft>
                <a:spcPts val="0"/>
              </a:spcAft>
              <a:buClrTx/>
              <a:buSzTx/>
              <a:buFont typeface="Wingdings 2" pitchFamily="18" charset="2"/>
              <a:buNone/>
              <a:tabLst/>
              <a:defRPr/>
            </a:pPr>
            <a:endParaRPr kumimoji="0" lang="hr-HR"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68580" marR="0" lvl="0" indent="0" algn="ctr" defTabSz="914400" rtl="0" eaLnBrk="1" fontAlgn="auto" latinLnBrk="0" hangingPunct="1">
              <a:lnSpc>
                <a:spcPct val="100000"/>
              </a:lnSpc>
              <a:spcBef>
                <a:spcPct val="20000"/>
              </a:spcBef>
              <a:spcAft>
                <a:spcPts val="0"/>
              </a:spcAft>
              <a:buClrTx/>
              <a:buSzTx/>
              <a:buFont typeface="Wingdings 2" pitchFamily="18" charset="2"/>
              <a:buNone/>
              <a:tabLst/>
              <a:defRPr/>
            </a:pPr>
            <a:endParaRPr lang="hr-HR" sz="3000" dirty="0" smtClean="0">
              <a:solidFill>
                <a:schemeClr val="tx1">
                  <a:tint val="75000"/>
                </a:schemeClr>
              </a:solidFill>
              <a:latin typeface="+mn-lt"/>
              <a:cs typeface="+mn-cs"/>
            </a:endParaRPr>
          </a:p>
        </p:txBody>
      </p:sp>
      <p:sp>
        <p:nvSpPr>
          <p:cNvPr id="3" name="Pravokutnik 2"/>
          <p:cNvSpPr/>
          <p:nvPr/>
        </p:nvSpPr>
        <p:spPr>
          <a:xfrm>
            <a:off x="583320" y="1916832"/>
            <a:ext cx="7590953" cy="4278094"/>
          </a:xfrm>
          <a:prstGeom prst="rect">
            <a:avLst/>
          </a:prstGeom>
        </p:spPr>
        <p:txBody>
          <a:bodyPr wrap="square">
            <a:spAutoFit/>
          </a:bodyPr>
          <a:lstStyle/>
          <a:p>
            <a:pPr algn="ctr"/>
            <a:endParaRPr lang="hr-HR" sz="2600" b="1" dirty="0" smtClean="0">
              <a:latin typeface="+mn-lt"/>
            </a:endParaRPr>
          </a:p>
          <a:p>
            <a:pPr algn="ctr"/>
            <a:r>
              <a:rPr lang="hr-HR" sz="3600" b="1" dirty="0">
                <a:latin typeface="+mn-lt"/>
              </a:rPr>
              <a:t>Aktivnosti u </a:t>
            </a:r>
            <a:r>
              <a:rPr lang="hr-HR" sz="3600" b="1" dirty="0" smtClean="0">
                <a:latin typeface="+mn-lt"/>
              </a:rPr>
              <a:t>projektu</a:t>
            </a:r>
          </a:p>
          <a:p>
            <a:pPr algn="ctr"/>
            <a:endParaRPr lang="hr-HR" sz="2600" b="1" dirty="0" smtClean="0">
              <a:latin typeface="+mn-lt"/>
            </a:endParaRPr>
          </a:p>
          <a:p>
            <a:pPr marL="571500" indent="-571500">
              <a:buFontTx/>
              <a:buChar char="-"/>
              <a:defRPr/>
            </a:pPr>
            <a:r>
              <a:rPr lang="hr-HR" altLang="en-US" sz="2600" b="1" dirty="0">
                <a:latin typeface="+mn-lt"/>
              </a:rPr>
              <a:t>Organizirati edukaciju</a:t>
            </a:r>
          </a:p>
          <a:p>
            <a:pPr marL="571500" indent="-571500">
              <a:buFontTx/>
              <a:buChar char="-"/>
              <a:defRPr/>
            </a:pPr>
            <a:r>
              <a:rPr lang="hr-HR" altLang="en-US" sz="2600" b="1" dirty="0">
                <a:latin typeface="+mn-lt"/>
              </a:rPr>
              <a:t>Savjetovati članove</a:t>
            </a:r>
          </a:p>
          <a:p>
            <a:pPr marL="571500" indent="-571500">
              <a:buFontTx/>
              <a:buChar char="-"/>
              <a:defRPr/>
            </a:pPr>
            <a:r>
              <a:rPr lang="hr-HR" altLang="en-US" sz="2600" b="1" dirty="0">
                <a:latin typeface="+mn-lt"/>
              </a:rPr>
              <a:t>Održati predavanje / radionicu</a:t>
            </a:r>
          </a:p>
          <a:p>
            <a:pPr marL="571500" indent="-571500">
              <a:buFontTx/>
              <a:buChar char="-"/>
              <a:defRPr/>
            </a:pPr>
            <a:r>
              <a:rPr lang="hr-HR" altLang="en-US" sz="2600" b="1" dirty="0">
                <a:latin typeface="+mn-lt"/>
              </a:rPr>
              <a:t>Očistiti </a:t>
            </a:r>
            <a:r>
              <a:rPr lang="hr-HR" altLang="en-US" sz="2600" b="1" dirty="0" smtClean="0">
                <a:latin typeface="+mn-lt"/>
              </a:rPr>
              <a:t>dvorište</a:t>
            </a:r>
            <a:endParaRPr lang="hr-HR" altLang="en-US" sz="2600" b="1" dirty="0">
              <a:latin typeface="+mn-lt"/>
            </a:endParaRPr>
          </a:p>
          <a:p>
            <a:pPr marL="571500" indent="-571500">
              <a:buFontTx/>
              <a:buChar char="-"/>
              <a:defRPr/>
            </a:pPr>
            <a:r>
              <a:rPr lang="hr-HR" altLang="en-US" sz="2600" b="1" dirty="0">
                <a:latin typeface="+mn-lt"/>
              </a:rPr>
              <a:t>Koordinirati akciju</a:t>
            </a:r>
          </a:p>
          <a:p>
            <a:pPr marL="571500" indent="-571500">
              <a:buFontTx/>
              <a:buChar char="-"/>
              <a:defRPr/>
            </a:pPr>
            <a:r>
              <a:rPr lang="hr-HR" altLang="en-US" sz="2600" b="1" dirty="0">
                <a:latin typeface="+mn-lt"/>
              </a:rPr>
              <a:t>… </a:t>
            </a:r>
          </a:p>
          <a:p>
            <a:pPr algn="ctr" eaLnBrk="1" hangingPunct="1"/>
            <a:endParaRPr lang="hr-HR" altLang="en-US" sz="2800" b="1" dirty="0">
              <a:latin typeface="+mn-lt"/>
            </a:endParaRPr>
          </a:p>
        </p:txBody>
      </p:sp>
      <p:sp>
        <p:nvSpPr>
          <p:cNvPr id="12" name="Pravokutnik 11"/>
          <p:cNvSpPr/>
          <p:nvPr/>
        </p:nvSpPr>
        <p:spPr>
          <a:xfrm>
            <a:off x="1619672" y="841829"/>
            <a:ext cx="5760639" cy="892552"/>
          </a:xfrm>
          <a:prstGeom prst="rect">
            <a:avLst/>
          </a:prstGeom>
        </p:spPr>
        <p:txBody>
          <a:bodyPr wrap="square">
            <a:spAutoFit/>
          </a:bodyPr>
          <a:lstStyle/>
          <a:p>
            <a:pPr algn="ctr"/>
            <a:r>
              <a:rPr lang="hr-HR" altLang="en-US" sz="2600" b="1" dirty="0" smtClean="0">
                <a:latin typeface="+mn-lt"/>
              </a:rPr>
              <a:t>„(</a:t>
            </a:r>
            <a:r>
              <a:rPr lang="hr-HR" altLang="en-US" sz="2600" b="1" dirty="0">
                <a:latin typeface="+mn-lt"/>
              </a:rPr>
              <a:t>Po)Složiti” se </a:t>
            </a:r>
            <a:r>
              <a:rPr lang="hr-HR" altLang="en-US" sz="2600" b="1" dirty="0" smtClean="0">
                <a:latin typeface="+mn-lt"/>
              </a:rPr>
              <a:t>„unutra” </a:t>
            </a:r>
          </a:p>
          <a:p>
            <a:pPr algn="ctr"/>
            <a:r>
              <a:rPr lang="hr-HR" altLang="en-US" sz="2600" b="1" dirty="0" smtClean="0">
                <a:latin typeface="+mn-lt"/>
              </a:rPr>
              <a:t>(</a:t>
            </a:r>
            <a:r>
              <a:rPr lang="hr-HR" altLang="en-US" sz="2600" b="1" dirty="0">
                <a:latin typeface="+mn-lt"/>
              </a:rPr>
              <a:t>razraditi projekt / program / ideju) </a:t>
            </a:r>
            <a:endParaRPr lang="en-US" sz="2600" dirty="0">
              <a:latin typeface="+mn-lt"/>
            </a:endParaRPr>
          </a:p>
        </p:txBody>
      </p:sp>
    </p:spTree>
    <p:extLst>
      <p:ext uri="{BB962C8B-B14F-4D97-AF65-F5344CB8AC3E}">
        <p14:creationId xmlns:p14="http://schemas.microsoft.com/office/powerpoint/2010/main" val="17200194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4746625" y="5761038"/>
            <a:ext cx="3309938" cy="307975"/>
          </a:xfrm>
          <a:prstGeom prst="rect">
            <a:avLst/>
          </a:prstGeom>
        </p:spPr>
        <p:txBody>
          <a:bodyPr>
            <a:normAutofit fontScale="92500" lnSpcReduction="10000"/>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pPr fontAlgn="auto">
              <a:spcAft>
                <a:spcPts val="0"/>
              </a:spcAft>
              <a:defRPr/>
            </a:pPr>
            <a:endParaRPr lang="hr-HR" sz="1600" dirty="0"/>
          </a:p>
        </p:txBody>
      </p:sp>
      <p:sp>
        <p:nvSpPr>
          <p:cNvPr id="8" name="Poluokvir 7"/>
          <p:cNvSpPr/>
          <p:nvPr/>
        </p:nvSpPr>
        <p:spPr>
          <a:xfrm rot="10800000">
            <a:off x="7020272" y="4365104"/>
            <a:ext cx="2123728" cy="2492896"/>
          </a:xfrm>
          <a:prstGeom prst="halfFrame">
            <a:avLst>
              <a:gd name="adj1" fmla="val 33333"/>
              <a:gd name="adj2" fmla="val 29745"/>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hr-HR">
              <a:solidFill>
                <a:schemeClr val="tx1"/>
              </a:solidFill>
            </a:endParaRPr>
          </a:p>
        </p:txBody>
      </p:sp>
      <p:sp>
        <p:nvSpPr>
          <p:cNvPr id="9" name="Poluokvir 8"/>
          <p:cNvSpPr/>
          <p:nvPr/>
        </p:nvSpPr>
        <p:spPr>
          <a:xfrm>
            <a:off x="0" y="0"/>
            <a:ext cx="2123728" cy="2492896"/>
          </a:xfrm>
          <a:prstGeom prst="halfFrame">
            <a:avLst>
              <a:gd name="adj1" fmla="val 33333"/>
              <a:gd name="adj2" fmla="val 29745"/>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hr-HR">
              <a:solidFill>
                <a:schemeClr val="tx1"/>
              </a:solidFill>
            </a:endParaRPr>
          </a:p>
        </p:txBody>
      </p:sp>
      <p:pic>
        <p:nvPicPr>
          <p:cNvPr id="11" name="Picture 2" descr="C:\Users\Rominin laptop\Downloads\LOGO_1.jpeg.jpg"/>
          <p:cNvPicPr>
            <a:picLocks noChangeAspect="1" noChangeArrowheads="1"/>
          </p:cNvPicPr>
          <p:nvPr/>
        </p:nvPicPr>
        <p:blipFill>
          <a:blip r:embed="rId2" cstate="print"/>
          <a:srcRect/>
          <a:stretch>
            <a:fillRect/>
          </a:stretch>
        </p:blipFill>
        <p:spPr bwMode="auto">
          <a:xfrm>
            <a:off x="7668344" y="260648"/>
            <a:ext cx="1224136" cy="1160063"/>
          </a:xfrm>
          <a:prstGeom prst="rect">
            <a:avLst/>
          </a:prstGeom>
          <a:noFill/>
          <a:ln w="9525">
            <a:noFill/>
            <a:miter lim="800000"/>
            <a:headEnd/>
            <a:tailEnd/>
          </a:ln>
        </p:spPr>
      </p:pic>
      <p:sp>
        <p:nvSpPr>
          <p:cNvPr id="10" name="Content Placeholder 2"/>
          <p:cNvSpPr txBox="1">
            <a:spLocks/>
          </p:cNvSpPr>
          <p:nvPr/>
        </p:nvSpPr>
        <p:spPr>
          <a:xfrm>
            <a:off x="755576" y="1124744"/>
            <a:ext cx="7209086" cy="5256584"/>
          </a:xfrm>
          <a:prstGeom prst="rect">
            <a:avLst/>
          </a:prstGeom>
        </p:spPr>
        <p:txBody>
          <a:bodyPr vert="horz" lIns="91440" tIns="45720" rIns="91440" bIns="45720" rtlCol="0">
            <a:normAutofit/>
          </a:bodyPr>
          <a:lstStyle/>
          <a:p>
            <a:pPr marL="68580" marR="0" lvl="0" indent="0" algn="ctr" defTabSz="914400" rtl="0" eaLnBrk="1" fontAlgn="auto" latinLnBrk="0" hangingPunct="1">
              <a:lnSpc>
                <a:spcPct val="100000"/>
              </a:lnSpc>
              <a:spcBef>
                <a:spcPct val="20000"/>
              </a:spcBef>
              <a:spcAft>
                <a:spcPts val="0"/>
              </a:spcAft>
              <a:buClrTx/>
              <a:buSzTx/>
              <a:buFont typeface="Wingdings 2" pitchFamily="18" charset="2"/>
              <a:buNone/>
              <a:tabLst/>
              <a:defRPr/>
            </a:pPr>
            <a:endParaRPr kumimoji="0" lang="hr-HR"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68580" marR="0" lvl="0" indent="0" algn="ctr" defTabSz="914400" rtl="0" eaLnBrk="1" fontAlgn="auto" latinLnBrk="0" hangingPunct="1">
              <a:lnSpc>
                <a:spcPct val="100000"/>
              </a:lnSpc>
              <a:spcBef>
                <a:spcPct val="20000"/>
              </a:spcBef>
              <a:spcAft>
                <a:spcPts val="0"/>
              </a:spcAft>
              <a:buClrTx/>
              <a:buSzTx/>
              <a:buFont typeface="Wingdings 2" pitchFamily="18" charset="2"/>
              <a:buNone/>
              <a:tabLst/>
              <a:defRPr/>
            </a:pPr>
            <a:endParaRPr lang="hr-HR" sz="3000" dirty="0" smtClean="0">
              <a:solidFill>
                <a:schemeClr val="tx1">
                  <a:tint val="75000"/>
                </a:schemeClr>
              </a:solidFill>
              <a:latin typeface="+mn-lt"/>
              <a:cs typeface="+mn-cs"/>
            </a:endParaRPr>
          </a:p>
        </p:txBody>
      </p:sp>
      <p:sp>
        <p:nvSpPr>
          <p:cNvPr id="3" name="Pravokutnik 2"/>
          <p:cNvSpPr/>
          <p:nvPr/>
        </p:nvSpPr>
        <p:spPr>
          <a:xfrm>
            <a:off x="583320" y="1916832"/>
            <a:ext cx="7590953" cy="4647426"/>
          </a:xfrm>
          <a:prstGeom prst="rect">
            <a:avLst/>
          </a:prstGeom>
        </p:spPr>
        <p:txBody>
          <a:bodyPr wrap="square">
            <a:spAutoFit/>
          </a:bodyPr>
          <a:lstStyle/>
          <a:p>
            <a:pPr algn="ctr"/>
            <a:endParaRPr lang="hr-HR" sz="2600" b="1" dirty="0" smtClean="0">
              <a:latin typeface="+mn-lt"/>
            </a:endParaRPr>
          </a:p>
          <a:p>
            <a:pPr algn="ctr"/>
            <a:r>
              <a:rPr lang="hr-HR" sz="3600" b="1" dirty="0">
                <a:latin typeface="+mn-lt"/>
              </a:rPr>
              <a:t>Aktivnosti u </a:t>
            </a:r>
            <a:r>
              <a:rPr lang="hr-HR" sz="3600" b="1" dirty="0" smtClean="0">
                <a:latin typeface="+mn-lt"/>
              </a:rPr>
              <a:t>projektu</a:t>
            </a:r>
          </a:p>
          <a:p>
            <a:pPr algn="ctr"/>
            <a:endParaRPr lang="hr-HR" sz="2600" b="1" dirty="0" smtClean="0">
              <a:latin typeface="+mn-lt"/>
            </a:endParaRPr>
          </a:p>
          <a:p>
            <a:pPr algn="ctr" eaLnBrk="1" fontAlgn="auto" hangingPunct="1">
              <a:spcAft>
                <a:spcPts val="0"/>
              </a:spcAft>
              <a:defRPr/>
            </a:pPr>
            <a:r>
              <a:rPr lang="hr-HR" sz="3600" b="1" u="sng" dirty="0">
                <a:latin typeface="+mn-lt"/>
              </a:rPr>
              <a:t>Tko</a:t>
            </a:r>
            <a:r>
              <a:rPr lang="hr-HR" sz="3600" b="1" u="sng" dirty="0" smtClean="0">
                <a:latin typeface="+mn-lt"/>
              </a:rPr>
              <a:t>? </a:t>
            </a:r>
          </a:p>
          <a:p>
            <a:pPr algn="ctr" eaLnBrk="1" fontAlgn="auto" hangingPunct="1">
              <a:spcAft>
                <a:spcPts val="0"/>
              </a:spcAft>
              <a:defRPr/>
            </a:pPr>
            <a:r>
              <a:rPr lang="hr-HR" sz="3600" b="1" u="sng" dirty="0" smtClean="0">
                <a:latin typeface="+mn-lt"/>
              </a:rPr>
              <a:t>Što? </a:t>
            </a:r>
          </a:p>
          <a:p>
            <a:pPr algn="ctr" eaLnBrk="1" fontAlgn="auto" hangingPunct="1">
              <a:spcAft>
                <a:spcPts val="0"/>
              </a:spcAft>
              <a:defRPr/>
            </a:pPr>
            <a:r>
              <a:rPr lang="hr-HR" sz="3600" b="1" u="sng" dirty="0" smtClean="0">
                <a:latin typeface="+mn-lt"/>
              </a:rPr>
              <a:t>Kada</a:t>
            </a:r>
            <a:r>
              <a:rPr lang="hr-HR" sz="3600" b="1" u="sng" dirty="0">
                <a:latin typeface="+mn-lt"/>
              </a:rPr>
              <a:t>?</a:t>
            </a:r>
          </a:p>
          <a:p>
            <a:pPr algn="ctr" eaLnBrk="1" fontAlgn="auto" hangingPunct="1">
              <a:spcAft>
                <a:spcPts val="0"/>
              </a:spcAft>
              <a:defRPr/>
            </a:pPr>
            <a:r>
              <a:rPr lang="hr-HR" sz="3600" b="1" u="sng" dirty="0">
                <a:latin typeface="+mn-lt"/>
              </a:rPr>
              <a:t>Kako?</a:t>
            </a:r>
          </a:p>
          <a:p>
            <a:pPr algn="ctr" eaLnBrk="1" fontAlgn="auto" hangingPunct="1">
              <a:spcAft>
                <a:spcPts val="0"/>
              </a:spcAft>
              <a:defRPr/>
            </a:pPr>
            <a:r>
              <a:rPr lang="hr-HR" sz="3600" b="1" u="sng" dirty="0">
                <a:latin typeface="+mn-lt"/>
              </a:rPr>
              <a:t>Za koga?</a:t>
            </a:r>
          </a:p>
          <a:p>
            <a:pPr algn="ctr" eaLnBrk="1" hangingPunct="1"/>
            <a:endParaRPr lang="hr-HR" altLang="en-US" sz="2800" b="1" dirty="0">
              <a:latin typeface="+mn-lt"/>
            </a:endParaRPr>
          </a:p>
        </p:txBody>
      </p:sp>
      <p:sp>
        <p:nvSpPr>
          <p:cNvPr id="12" name="Pravokutnik 11"/>
          <p:cNvSpPr/>
          <p:nvPr/>
        </p:nvSpPr>
        <p:spPr>
          <a:xfrm>
            <a:off x="1619672" y="841829"/>
            <a:ext cx="5760639" cy="892552"/>
          </a:xfrm>
          <a:prstGeom prst="rect">
            <a:avLst/>
          </a:prstGeom>
        </p:spPr>
        <p:txBody>
          <a:bodyPr wrap="square">
            <a:spAutoFit/>
          </a:bodyPr>
          <a:lstStyle/>
          <a:p>
            <a:pPr algn="ctr"/>
            <a:r>
              <a:rPr lang="hr-HR" altLang="en-US" sz="2600" b="1" dirty="0" smtClean="0">
                <a:latin typeface="+mn-lt"/>
              </a:rPr>
              <a:t>„(</a:t>
            </a:r>
            <a:r>
              <a:rPr lang="hr-HR" altLang="en-US" sz="2600" b="1" dirty="0">
                <a:latin typeface="+mn-lt"/>
              </a:rPr>
              <a:t>Po)Složiti” se </a:t>
            </a:r>
            <a:r>
              <a:rPr lang="hr-HR" altLang="en-US" sz="2600" b="1" dirty="0" smtClean="0">
                <a:latin typeface="+mn-lt"/>
              </a:rPr>
              <a:t>„unutra” </a:t>
            </a:r>
          </a:p>
          <a:p>
            <a:pPr algn="ctr"/>
            <a:r>
              <a:rPr lang="hr-HR" altLang="en-US" sz="2600" b="1" dirty="0" smtClean="0">
                <a:latin typeface="+mn-lt"/>
              </a:rPr>
              <a:t>(</a:t>
            </a:r>
            <a:r>
              <a:rPr lang="hr-HR" altLang="en-US" sz="2600" b="1" dirty="0">
                <a:latin typeface="+mn-lt"/>
              </a:rPr>
              <a:t>razraditi projekt / program / ideju) </a:t>
            </a:r>
            <a:endParaRPr lang="en-US" sz="2600" dirty="0">
              <a:latin typeface="+mn-lt"/>
            </a:endParaRPr>
          </a:p>
        </p:txBody>
      </p:sp>
    </p:spTree>
    <p:extLst>
      <p:ext uri="{BB962C8B-B14F-4D97-AF65-F5344CB8AC3E}">
        <p14:creationId xmlns:p14="http://schemas.microsoft.com/office/powerpoint/2010/main" val="39925903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4746625" y="5761038"/>
            <a:ext cx="3309938" cy="307975"/>
          </a:xfrm>
          <a:prstGeom prst="rect">
            <a:avLst/>
          </a:prstGeom>
        </p:spPr>
        <p:txBody>
          <a:bodyPr>
            <a:normAutofit fontScale="92500" lnSpcReduction="10000"/>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pPr fontAlgn="auto">
              <a:spcAft>
                <a:spcPts val="0"/>
              </a:spcAft>
              <a:defRPr/>
            </a:pPr>
            <a:endParaRPr lang="hr-HR" sz="1600" dirty="0"/>
          </a:p>
        </p:txBody>
      </p:sp>
      <p:sp>
        <p:nvSpPr>
          <p:cNvPr id="8" name="Poluokvir 7"/>
          <p:cNvSpPr/>
          <p:nvPr/>
        </p:nvSpPr>
        <p:spPr>
          <a:xfrm rot="10800000">
            <a:off x="7020272" y="4365104"/>
            <a:ext cx="2123728" cy="2492896"/>
          </a:xfrm>
          <a:prstGeom prst="halfFrame">
            <a:avLst>
              <a:gd name="adj1" fmla="val 33333"/>
              <a:gd name="adj2" fmla="val 29745"/>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hr-HR">
              <a:solidFill>
                <a:schemeClr val="tx1"/>
              </a:solidFill>
            </a:endParaRPr>
          </a:p>
        </p:txBody>
      </p:sp>
      <p:sp>
        <p:nvSpPr>
          <p:cNvPr id="9" name="Poluokvir 8"/>
          <p:cNvSpPr/>
          <p:nvPr/>
        </p:nvSpPr>
        <p:spPr>
          <a:xfrm>
            <a:off x="0" y="0"/>
            <a:ext cx="2123728" cy="2492896"/>
          </a:xfrm>
          <a:prstGeom prst="halfFrame">
            <a:avLst>
              <a:gd name="adj1" fmla="val 33333"/>
              <a:gd name="adj2" fmla="val 29745"/>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hr-HR">
              <a:solidFill>
                <a:schemeClr val="tx1"/>
              </a:solidFill>
            </a:endParaRPr>
          </a:p>
        </p:txBody>
      </p:sp>
      <p:pic>
        <p:nvPicPr>
          <p:cNvPr id="11" name="Picture 2" descr="C:\Users\Rominin laptop\Downloads\LOGO_1.jpeg.jpg"/>
          <p:cNvPicPr>
            <a:picLocks noChangeAspect="1" noChangeArrowheads="1"/>
          </p:cNvPicPr>
          <p:nvPr/>
        </p:nvPicPr>
        <p:blipFill>
          <a:blip r:embed="rId2" cstate="print"/>
          <a:srcRect/>
          <a:stretch>
            <a:fillRect/>
          </a:stretch>
        </p:blipFill>
        <p:spPr bwMode="auto">
          <a:xfrm>
            <a:off x="7668344" y="260648"/>
            <a:ext cx="1224136" cy="1160063"/>
          </a:xfrm>
          <a:prstGeom prst="rect">
            <a:avLst/>
          </a:prstGeom>
          <a:noFill/>
          <a:ln w="9525">
            <a:noFill/>
            <a:miter lim="800000"/>
            <a:headEnd/>
            <a:tailEnd/>
          </a:ln>
        </p:spPr>
      </p:pic>
      <p:sp>
        <p:nvSpPr>
          <p:cNvPr id="10" name="Content Placeholder 2"/>
          <p:cNvSpPr txBox="1">
            <a:spLocks/>
          </p:cNvSpPr>
          <p:nvPr/>
        </p:nvSpPr>
        <p:spPr>
          <a:xfrm>
            <a:off x="755576" y="1124744"/>
            <a:ext cx="7209086" cy="5256584"/>
          </a:xfrm>
          <a:prstGeom prst="rect">
            <a:avLst/>
          </a:prstGeom>
        </p:spPr>
        <p:txBody>
          <a:bodyPr vert="horz" lIns="91440" tIns="45720" rIns="91440" bIns="45720" rtlCol="0">
            <a:normAutofit/>
          </a:bodyPr>
          <a:lstStyle/>
          <a:p>
            <a:pPr marL="68580" marR="0" lvl="0" indent="0" algn="ctr" defTabSz="914400" rtl="0" eaLnBrk="1" fontAlgn="auto" latinLnBrk="0" hangingPunct="1">
              <a:lnSpc>
                <a:spcPct val="100000"/>
              </a:lnSpc>
              <a:spcBef>
                <a:spcPct val="20000"/>
              </a:spcBef>
              <a:spcAft>
                <a:spcPts val="0"/>
              </a:spcAft>
              <a:buClrTx/>
              <a:buSzTx/>
              <a:buFont typeface="Wingdings 2" pitchFamily="18" charset="2"/>
              <a:buNone/>
              <a:tabLst/>
              <a:defRPr/>
            </a:pPr>
            <a:endParaRPr kumimoji="0" lang="hr-HR"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68580" marR="0" lvl="0" indent="0" algn="ctr" defTabSz="914400" rtl="0" eaLnBrk="1" fontAlgn="auto" latinLnBrk="0" hangingPunct="1">
              <a:lnSpc>
                <a:spcPct val="100000"/>
              </a:lnSpc>
              <a:spcBef>
                <a:spcPct val="20000"/>
              </a:spcBef>
              <a:spcAft>
                <a:spcPts val="0"/>
              </a:spcAft>
              <a:buClrTx/>
              <a:buSzTx/>
              <a:buFont typeface="Wingdings 2" pitchFamily="18" charset="2"/>
              <a:buNone/>
              <a:tabLst/>
              <a:defRPr/>
            </a:pPr>
            <a:endParaRPr lang="hr-HR" sz="3000" dirty="0" smtClean="0">
              <a:solidFill>
                <a:schemeClr val="tx1">
                  <a:tint val="75000"/>
                </a:schemeClr>
              </a:solidFill>
              <a:latin typeface="+mn-lt"/>
              <a:cs typeface="+mn-cs"/>
            </a:endParaRPr>
          </a:p>
        </p:txBody>
      </p:sp>
      <p:sp>
        <p:nvSpPr>
          <p:cNvPr id="3" name="Pravokutnik 2"/>
          <p:cNvSpPr/>
          <p:nvPr/>
        </p:nvSpPr>
        <p:spPr>
          <a:xfrm>
            <a:off x="583320" y="1916832"/>
            <a:ext cx="7590953" cy="1877437"/>
          </a:xfrm>
          <a:prstGeom prst="rect">
            <a:avLst/>
          </a:prstGeom>
        </p:spPr>
        <p:txBody>
          <a:bodyPr wrap="square">
            <a:spAutoFit/>
          </a:bodyPr>
          <a:lstStyle/>
          <a:p>
            <a:pPr algn="ctr"/>
            <a:endParaRPr lang="hr-HR" sz="2600" b="1" dirty="0" smtClean="0">
              <a:latin typeface="+mn-lt"/>
            </a:endParaRPr>
          </a:p>
          <a:p>
            <a:pPr algn="ctr"/>
            <a:r>
              <a:rPr lang="hr-HR" sz="3600" b="1" dirty="0">
                <a:latin typeface="+mn-lt"/>
              </a:rPr>
              <a:t>Aktivnosti u </a:t>
            </a:r>
            <a:r>
              <a:rPr lang="hr-HR" sz="3600" b="1" dirty="0" smtClean="0">
                <a:latin typeface="+mn-lt"/>
              </a:rPr>
              <a:t>projektu</a:t>
            </a:r>
          </a:p>
          <a:p>
            <a:pPr algn="ctr"/>
            <a:endParaRPr lang="hr-HR" sz="2600" b="1" dirty="0" smtClean="0">
              <a:latin typeface="+mn-lt"/>
            </a:endParaRPr>
          </a:p>
          <a:p>
            <a:pPr algn="ctr" eaLnBrk="1" hangingPunct="1"/>
            <a:endParaRPr lang="hr-HR" altLang="en-US" sz="2800" b="1" dirty="0">
              <a:latin typeface="+mn-lt"/>
            </a:endParaRPr>
          </a:p>
        </p:txBody>
      </p:sp>
      <p:sp>
        <p:nvSpPr>
          <p:cNvPr id="12" name="Pravokutnik 11"/>
          <p:cNvSpPr/>
          <p:nvPr/>
        </p:nvSpPr>
        <p:spPr>
          <a:xfrm>
            <a:off x="1619672" y="841829"/>
            <a:ext cx="5760639" cy="892552"/>
          </a:xfrm>
          <a:prstGeom prst="rect">
            <a:avLst/>
          </a:prstGeom>
        </p:spPr>
        <p:txBody>
          <a:bodyPr wrap="square">
            <a:spAutoFit/>
          </a:bodyPr>
          <a:lstStyle/>
          <a:p>
            <a:pPr algn="ctr"/>
            <a:r>
              <a:rPr lang="hr-HR" altLang="en-US" sz="2600" b="1" dirty="0" smtClean="0">
                <a:latin typeface="+mn-lt"/>
              </a:rPr>
              <a:t>„(</a:t>
            </a:r>
            <a:r>
              <a:rPr lang="hr-HR" altLang="en-US" sz="2600" b="1" dirty="0">
                <a:latin typeface="+mn-lt"/>
              </a:rPr>
              <a:t>Po)Složiti” se </a:t>
            </a:r>
            <a:r>
              <a:rPr lang="hr-HR" altLang="en-US" sz="2600" b="1" dirty="0" smtClean="0">
                <a:latin typeface="+mn-lt"/>
              </a:rPr>
              <a:t>„unutra” </a:t>
            </a:r>
          </a:p>
          <a:p>
            <a:pPr algn="ctr"/>
            <a:r>
              <a:rPr lang="hr-HR" altLang="en-US" sz="2600" b="1" dirty="0" smtClean="0">
                <a:latin typeface="+mn-lt"/>
              </a:rPr>
              <a:t>(</a:t>
            </a:r>
            <a:r>
              <a:rPr lang="hr-HR" altLang="en-US" sz="2600" b="1" dirty="0">
                <a:latin typeface="+mn-lt"/>
              </a:rPr>
              <a:t>razraditi projekt / program / ideju) </a:t>
            </a:r>
            <a:endParaRPr lang="en-US" sz="2600" dirty="0">
              <a:latin typeface="+mn-lt"/>
            </a:endParaRPr>
          </a:p>
        </p:txBody>
      </p:sp>
      <p:graphicFrame>
        <p:nvGraphicFramePr>
          <p:cNvPr id="13" name="Tablica 12"/>
          <p:cNvGraphicFramePr>
            <a:graphicFrameLocks noGrp="1"/>
          </p:cNvGraphicFramePr>
          <p:nvPr>
            <p:extLst>
              <p:ext uri="{D42A27DB-BD31-4B8C-83A1-F6EECF244321}">
                <p14:modId xmlns:p14="http://schemas.microsoft.com/office/powerpoint/2010/main" val="3091980925"/>
              </p:ext>
            </p:extLst>
          </p:nvPr>
        </p:nvGraphicFramePr>
        <p:xfrm>
          <a:off x="733822" y="3068960"/>
          <a:ext cx="7920036" cy="1849437"/>
        </p:xfrm>
        <a:graphic>
          <a:graphicData uri="http://schemas.openxmlformats.org/drawingml/2006/table">
            <a:tbl>
              <a:tblPr firstRow="1" bandRow="1">
                <a:tableStyleId>{5C22544A-7EE6-4342-B048-85BDC9FD1C3A}</a:tableStyleId>
              </a:tblPr>
              <a:tblGrid>
                <a:gridCol w="1320006"/>
                <a:gridCol w="1320006"/>
                <a:gridCol w="1320006"/>
                <a:gridCol w="1320006"/>
                <a:gridCol w="1320006"/>
                <a:gridCol w="1320006"/>
              </a:tblGrid>
              <a:tr h="45722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r-HR" sz="2400" b="1" u="none" dirty="0" smtClean="0">
                          <a:solidFill>
                            <a:schemeClr val="tx1"/>
                          </a:solidFill>
                        </a:rPr>
                        <a:t>Što?</a:t>
                      </a:r>
                    </a:p>
                  </a:txBody>
                  <a:tcPr marL="91430" marR="9143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r-HR" sz="2400" b="1" u="none" dirty="0" smtClean="0">
                          <a:solidFill>
                            <a:schemeClr val="tx1"/>
                          </a:solidFill>
                        </a:rPr>
                        <a:t>Tko?</a:t>
                      </a:r>
                    </a:p>
                  </a:txBody>
                  <a:tcPr marL="91430" marR="9143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r-HR" sz="2400" b="1" u="none" dirty="0" smtClean="0">
                          <a:solidFill>
                            <a:schemeClr val="tx1"/>
                          </a:solidFill>
                        </a:rPr>
                        <a:t>Kada?</a:t>
                      </a:r>
                    </a:p>
                  </a:txBody>
                  <a:tcPr marL="91430" marR="9143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r-HR" sz="2400" b="1" u="none" dirty="0" smtClean="0">
                          <a:solidFill>
                            <a:schemeClr val="tx1"/>
                          </a:solidFill>
                        </a:rPr>
                        <a:t>Kako?</a:t>
                      </a:r>
                    </a:p>
                  </a:txBody>
                  <a:tcPr marL="91430" marR="9143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r-HR" sz="2400" b="1" u="none" dirty="0" smtClean="0">
                          <a:solidFill>
                            <a:schemeClr val="tx1"/>
                          </a:solidFill>
                        </a:rPr>
                        <a:t>Za koga?</a:t>
                      </a:r>
                    </a:p>
                  </a:txBody>
                  <a:tcPr marL="91430" marR="9143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hr-HR" sz="2400" u="none" dirty="0" smtClean="0">
                          <a:solidFill>
                            <a:schemeClr val="tx1"/>
                          </a:solidFill>
                        </a:rPr>
                        <a:t>kn</a:t>
                      </a:r>
                      <a:endParaRPr lang="en-US" sz="2400" u="none" dirty="0">
                        <a:solidFill>
                          <a:schemeClr val="tx1"/>
                        </a:solidFill>
                      </a:endParaRPr>
                    </a:p>
                  </a:txBody>
                  <a:tcPr marL="91430" marR="9143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61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hr-HR" sz="1800" b="1" u="sng" dirty="0" smtClean="0">
                        <a:solidFill>
                          <a:schemeClr val="tx1"/>
                        </a:solidFill>
                      </a:endParaRPr>
                    </a:p>
                  </a:txBody>
                  <a:tcPr marL="91430" marR="9143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hr-HR" sz="1800" b="1" u="sng" dirty="0" smtClean="0">
                        <a:solidFill>
                          <a:schemeClr val="tx1"/>
                        </a:solidFill>
                      </a:endParaRPr>
                    </a:p>
                  </a:txBody>
                  <a:tcPr marL="91430" marR="9143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hr-HR" sz="1800" b="1" u="sng" dirty="0" smtClean="0">
                        <a:solidFill>
                          <a:schemeClr val="tx1"/>
                        </a:solidFill>
                      </a:endParaRPr>
                    </a:p>
                  </a:txBody>
                  <a:tcPr marL="91430" marR="9143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hr-HR" sz="1800" b="1" u="sng" dirty="0" smtClean="0">
                        <a:solidFill>
                          <a:schemeClr val="tx1"/>
                        </a:solidFill>
                      </a:endParaRPr>
                    </a:p>
                  </a:txBody>
                  <a:tcPr marL="91430" marR="9143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hr-HR" sz="1800" b="1" u="sng" dirty="0" smtClean="0">
                        <a:solidFill>
                          <a:schemeClr val="tx1"/>
                        </a:solidFill>
                      </a:endParaRPr>
                    </a:p>
                  </a:txBody>
                  <a:tcPr marL="91430" marR="9143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dirty="0"/>
                    </a:p>
                  </a:txBody>
                  <a:tcPr marL="91430" marR="9143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61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hr-HR" sz="1800" b="1" u="sng" dirty="0" smtClean="0">
                        <a:solidFill>
                          <a:schemeClr val="tx1"/>
                        </a:solidFill>
                      </a:endParaRPr>
                    </a:p>
                  </a:txBody>
                  <a:tcPr marL="91430" marR="9143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hr-HR" sz="1800" b="1" u="sng" dirty="0" smtClean="0">
                        <a:solidFill>
                          <a:schemeClr val="tx1"/>
                        </a:solidFill>
                      </a:endParaRPr>
                    </a:p>
                  </a:txBody>
                  <a:tcPr marL="91430" marR="9143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hr-HR" sz="1800" b="1" u="sng" dirty="0" smtClean="0">
                        <a:solidFill>
                          <a:schemeClr val="tx1"/>
                        </a:solidFill>
                      </a:endParaRPr>
                    </a:p>
                  </a:txBody>
                  <a:tcPr marL="91430" marR="9143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hr-HR" sz="1800" b="1" u="sng" dirty="0" smtClean="0">
                        <a:solidFill>
                          <a:schemeClr val="tx1"/>
                        </a:solidFill>
                      </a:endParaRPr>
                    </a:p>
                  </a:txBody>
                  <a:tcPr marL="91430" marR="9143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hr-HR" sz="1800" b="1" u="sng" dirty="0" smtClean="0">
                        <a:solidFill>
                          <a:schemeClr val="tx1"/>
                        </a:solidFill>
                      </a:endParaRPr>
                    </a:p>
                  </a:txBody>
                  <a:tcPr marL="91430" marR="9143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dirty="0"/>
                    </a:p>
                  </a:txBody>
                  <a:tcPr marL="91430" marR="91430"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884267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4746625" y="5761038"/>
            <a:ext cx="3309938" cy="307975"/>
          </a:xfrm>
          <a:prstGeom prst="rect">
            <a:avLst/>
          </a:prstGeom>
        </p:spPr>
        <p:txBody>
          <a:bodyPr>
            <a:normAutofit fontScale="92500" lnSpcReduction="10000"/>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pPr fontAlgn="auto">
              <a:spcAft>
                <a:spcPts val="0"/>
              </a:spcAft>
              <a:defRPr/>
            </a:pPr>
            <a:endParaRPr lang="hr-HR" sz="1600" dirty="0"/>
          </a:p>
        </p:txBody>
      </p:sp>
      <p:sp>
        <p:nvSpPr>
          <p:cNvPr id="8" name="Poluokvir 7"/>
          <p:cNvSpPr/>
          <p:nvPr/>
        </p:nvSpPr>
        <p:spPr>
          <a:xfrm rot="10800000">
            <a:off x="7020272" y="4365104"/>
            <a:ext cx="2123728" cy="2492896"/>
          </a:xfrm>
          <a:prstGeom prst="halfFrame">
            <a:avLst>
              <a:gd name="adj1" fmla="val 33333"/>
              <a:gd name="adj2" fmla="val 29745"/>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hr-HR">
              <a:solidFill>
                <a:schemeClr val="tx1"/>
              </a:solidFill>
            </a:endParaRPr>
          </a:p>
        </p:txBody>
      </p:sp>
      <p:sp>
        <p:nvSpPr>
          <p:cNvPr id="9" name="Poluokvir 8"/>
          <p:cNvSpPr/>
          <p:nvPr/>
        </p:nvSpPr>
        <p:spPr>
          <a:xfrm>
            <a:off x="0" y="0"/>
            <a:ext cx="2123728" cy="2492896"/>
          </a:xfrm>
          <a:prstGeom prst="halfFrame">
            <a:avLst>
              <a:gd name="adj1" fmla="val 33333"/>
              <a:gd name="adj2" fmla="val 29745"/>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hr-HR">
              <a:solidFill>
                <a:schemeClr val="tx1"/>
              </a:solidFill>
            </a:endParaRPr>
          </a:p>
        </p:txBody>
      </p:sp>
      <p:pic>
        <p:nvPicPr>
          <p:cNvPr id="11" name="Picture 2" descr="C:\Users\Rominin laptop\Downloads\LOGO_1.jpeg.jpg"/>
          <p:cNvPicPr>
            <a:picLocks noChangeAspect="1" noChangeArrowheads="1"/>
          </p:cNvPicPr>
          <p:nvPr/>
        </p:nvPicPr>
        <p:blipFill>
          <a:blip r:embed="rId2" cstate="print"/>
          <a:srcRect/>
          <a:stretch>
            <a:fillRect/>
          </a:stretch>
        </p:blipFill>
        <p:spPr bwMode="auto">
          <a:xfrm>
            <a:off x="7668344" y="260648"/>
            <a:ext cx="1224136" cy="1160063"/>
          </a:xfrm>
          <a:prstGeom prst="rect">
            <a:avLst/>
          </a:prstGeom>
          <a:noFill/>
          <a:ln w="9525">
            <a:noFill/>
            <a:miter lim="800000"/>
            <a:headEnd/>
            <a:tailEnd/>
          </a:ln>
        </p:spPr>
      </p:pic>
      <p:sp>
        <p:nvSpPr>
          <p:cNvPr id="10" name="Content Placeholder 2"/>
          <p:cNvSpPr txBox="1">
            <a:spLocks/>
          </p:cNvSpPr>
          <p:nvPr/>
        </p:nvSpPr>
        <p:spPr>
          <a:xfrm>
            <a:off x="755576" y="1124744"/>
            <a:ext cx="7209086" cy="5256584"/>
          </a:xfrm>
          <a:prstGeom prst="rect">
            <a:avLst/>
          </a:prstGeom>
        </p:spPr>
        <p:txBody>
          <a:bodyPr vert="horz" lIns="91440" tIns="45720" rIns="91440" bIns="45720" rtlCol="0">
            <a:normAutofit/>
          </a:bodyPr>
          <a:lstStyle/>
          <a:p>
            <a:pPr marL="68580" marR="0" lvl="0" indent="0" algn="ctr" defTabSz="914400" rtl="0" eaLnBrk="1" fontAlgn="auto" latinLnBrk="0" hangingPunct="1">
              <a:lnSpc>
                <a:spcPct val="100000"/>
              </a:lnSpc>
              <a:spcBef>
                <a:spcPct val="20000"/>
              </a:spcBef>
              <a:spcAft>
                <a:spcPts val="0"/>
              </a:spcAft>
              <a:buClrTx/>
              <a:buSzTx/>
              <a:buFont typeface="Wingdings 2" pitchFamily="18" charset="2"/>
              <a:buNone/>
              <a:tabLst/>
              <a:defRPr/>
            </a:pPr>
            <a:endParaRPr kumimoji="0" lang="hr-HR"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68580" marR="0" lvl="0" indent="0" algn="ctr" defTabSz="914400" rtl="0" eaLnBrk="1" fontAlgn="auto" latinLnBrk="0" hangingPunct="1">
              <a:lnSpc>
                <a:spcPct val="100000"/>
              </a:lnSpc>
              <a:spcBef>
                <a:spcPct val="20000"/>
              </a:spcBef>
              <a:spcAft>
                <a:spcPts val="0"/>
              </a:spcAft>
              <a:buClrTx/>
              <a:buSzTx/>
              <a:buFont typeface="Wingdings 2" pitchFamily="18" charset="2"/>
              <a:buNone/>
              <a:tabLst/>
              <a:defRPr/>
            </a:pPr>
            <a:endParaRPr lang="hr-HR" sz="3000" dirty="0" smtClean="0">
              <a:solidFill>
                <a:schemeClr val="tx1">
                  <a:tint val="75000"/>
                </a:schemeClr>
              </a:solidFill>
              <a:latin typeface="+mn-lt"/>
              <a:cs typeface="+mn-cs"/>
            </a:endParaRPr>
          </a:p>
        </p:txBody>
      </p:sp>
      <p:sp>
        <p:nvSpPr>
          <p:cNvPr id="3" name="Pravokutnik 2"/>
          <p:cNvSpPr/>
          <p:nvPr/>
        </p:nvSpPr>
        <p:spPr>
          <a:xfrm>
            <a:off x="583320" y="1916832"/>
            <a:ext cx="7590953" cy="2431435"/>
          </a:xfrm>
          <a:prstGeom prst="rect">
            <a:avLst/>
          </a:prstGeom>
        </p:spPr>
        <p:txBody>
          <a:bodyPr wrap="square">
            <a:spAutoFit/>
          </a:bodyPr>
          <a:lstStyle/>
          <a:p>
            <a:pPr algn="ctr"/>
            <a:endParaRPr lang="hr-HR" sz="2600" b="1" dirty="0" smtClean="0">
              <a:latin typeface="+mn-lt"/>
            </a:endParaRPr>
          </a:p>
          <a:p>
            <a:pPr algn="ctr"/>
            <a:r>
              <a:rPr lang="hr-HR" sz="3600" b="1" dirty="0">
                <a:latin typeface="+mn-lt"/>
              </a:rPr>
              <a:t>Aktivnosti u </a:t>
            </a:r>
            <a:r>
              <a:rPr lang="hr-HR" sz="3600" b="1" dirty="0" smtClean="0">
                <a:latin typeface="+mn-lt"/>
              </a:rPr>
              <a:t>projektu</a:t>
            </a:r>
          </a:p>
          <a:p>
            <a:pPr algn="ctr"/>
            <a:endParaRPr lang="hr-HR" sz="2600" b="1" dirty="0" smtClean="0">
              <a:latin typeface="+mn-lt"/>
            </a:endParaRPr>
          </a:p>
          <a:p>
            <a:pPr algn="ctr"/>
            <a:r>
              <a:rPr lang="hr-HR" altLang="en-US" sz="3600" b="1" dirty="0">
                <a:latin typeface="+mn-lt"/>
              </a:rPr>
              <a:t>Aktivnost        cilj = Rezultat (BROJKE</a:t>
            </a:r>
            <a:r>
              <a:rPr lang="hr-HR" altLang="en-US" sz="3600" dirty="0">
                <a:latin typeface="+mn-lt"/>
              </a:rPr>
              <a:t>)</a:t>
            </a:r>
          </a:p>
          <a:p>
            <a:pPr algn="ctr" eaLnBrk="1" hangingPunct="1"/>
            <a:endParaRPr lang="hr-HR" altLang="en-US" sz="2800" b="1" dirty="0">
              <a:latin typeface="+mn-lt"/>
            </a:endParaRPr>
          </a:p>
        </p:txBody>
      </p:sp>
      <p:sp>
        <p:nvSpPr>
          <p:cNvPr id="12" name="Pravokutnik 11"/>
          <p:cNvSpPr/>
          <p:nvPr/>
        </p:nvSpPr>
        <p:spPr>
          <a:xfrm>
            <a:off x="1619672" y="841829"/>
            <a:ext cx="5760639" cy="892552"/>
          </a:xfrm>
          <a:prstGeom prst="rect">
            <a:avLst/>
          </a:prstGeom>
        </p:spPr>
        <p:txBody>
          <a:bodyPr wrap="square">
            <a:spAutoFit/>
          </a:bodyPr>
          <a:lstStyle/>
          <a:p>
            <a:pPr algn="ctr"/>
            <a:r>
              <a:rPr lang="hr-HR" altLang="en-US" sz="2600" b="1" dirty="0" smtClean="0">
                <a:latin typeface="+mn-lt"/>
              </a:rPr>
              <a:t>„(</a:t>
            </a:r>
            <a:r>
              <a:rPr lang="hr-HR" altLang="en-US" sz="2600" b="1" dirty="0">
                <a:latin typeface="+mn-lt"/>
              </a:rPr>
              <a:t>Po)Složiti” se </a:t>
            </a:r>
            <a:r>
              <a:rPr lang="hr-HR" altLang="en-US" sz="2600" b="1" dirty="0" smtClean="0">
                <a:latin typeface="+mn-lt"/>
              </a:rPr>
              <a:t>„unutra” </a:t>
            </a:r>
          </a:p>
          <a:p>
            <a:pPr algn="ctr"/>
            <a:r>
              <a:rPr lang="hr-HR" altLang="en-US" sz="2600" b="1" dirty="0" smtClean="0">
                <a:latin typeface="+mn-lt"/>
              </a:rPr>
              <a:t>(</a:t>
            </a:r>
            <a:r>
              <a:rPr lang="hr-HR" altLang="en-US" sz="2600" b="1" dirty="0">
                <a:latin typeface="+mn-lt"/>
              </a:rPr>
              <a:t>razraditi projekt / program / ideju) </a:t>
            </a:r>
            <a:endParaRPr lang="en-US" sz="2600" dirty="0">
              <a:latin typeface="+mn-lt"/>
            </a:endParaRPr>
          </a:p>
        </p:txBody>
      </p:sp>
      <p:cxnSp>
        <p:nvCxnSpPr>
          <p:cNvPr id="4" name="Ravni poveznik sa strelicom 3"/>
          <p:cNvCxnSpPr/>
          <p:nvPr/>
        </p:nvCxnSpPr>
        <p:spPr>
          <a:xfrm>
            <a:off x="2771800" y="3574157"/>
            <a:ext cx="72008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8747330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uokvir 4"/>
          <p:cNvSpPr/>
          <p:nvPr/>
        </p:nvSpPr>
        <p:spPr>
          <a:xfrm>
            <a:off x="0" y="0"/>
            <a:ext cx="2123728" cy="2492896"/>
          </a:xfrm>
          <a:prstGeom prst="halfFrame">
            <a:avLst>
              <a:gd name="adj1" fmla="val 33333"/>
              <a:gd name="adj2" fmla="val 29745"/>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hr-HR">
              <a:solidFill>
                <a:schemeClr val="tx1"/>
              </a:solidFill>
            </a:endParaRPr>
          </a:p>
        </p:txBody>
      </p:sp>
      <p:sp>
        <p:nvSpPr>
          <p:cNvPr id="7" name="Pravokutnik 6"/>
          <p:cNvSpPr/>
          <p:nvPr/>
        </p:nvSpPr>
        <p:spPr>
          <a:xfrm>
            <a:off x="827584" y="908720"/>
            <a:ext cx="1680268" cy="646331"/>
          </a:xfrm>
          <a:prstGeom prst="rect">
            <a:avLst/>
          </a:prstGeom>
        </p:spPr>
        <p:txBody>
          <a:bodyPr wrap="none">
            <a:spAutoFit/>
          </a:bodyPr>
          <a:lstStyle/>
          <a:p>
            <a:r>
              <a:rPr lang="hr-HR" sz="3600" b="1" dirty="0" smtClean="0">
                <a:solidFill>
                  <a:srgbClr val="92D050"/>
                </a:solidFill>
                <a:effectLst>
                  <a:outerShdw blurRad="38100" dist="38100" dir="2700000" algn="tl">
                    <a:srgbClr val="000000">
                      <a:alpha val="43137"/>
                    </a:srgbClr>
                  </a:outerShdw>
                </a:effectLst>
                <a:latin typeface="+mj-lt"/>
                <a:ea typeface="+mj-ea"/>
                <a:cs typeface="+mj-cs"/>
              </a:rPr>
              <a:t>O nama</a:t>
            </a:r>
          </a:p>
        </p:txBody>
      </p:sp>
      <p:sp>
        <p:nvSpPr>
          <p:cNvPr id="8" name="Content Placeholder 2"/>
          <p:cNvSpPr>
            <a:spLocks noGrp="1"/>
          </p:cNvSpPr>
          <p:nvPr>
            <p:ph idx="1"/>
          </p:nvPr>
        </p:nvSpPr>
        <p:spPr>
          <a:xfrm>
            <a:off x="827584" y="2014614"/>
            <a:ext cx="7848872" cy="4536504"/>
          </a:xfrm>
        </p:spPr>
        <p:txBody>
          <a:bodyPr>
            <a:normAutofit/>
          </a:bodyPr>
          <a:lstStyle/>
          <a:p>
            <a:pPr eaLnBrk="1" hangingPunct="1"/>
            <a:r>
              <a:rPr lang="hr-HR" sz="2800" b="1" dirty="0" smtClean="0">
                <a:solidFill>
                  <a:srgbClr val="92D050"/>
                </a:solidFill>
              </a:rPr>
              <a:t>Zaklada za poticanje partnerstva i razvoja civilnog društva </a:t>
            </a:r>
            <a:r>
              <a:rPr lang="hr-HR" sz="2800" dirty="0" smtClean="0"/>
              <a:t>je neprofitna organizacija koja promiče međunarodnu suradnju, filantropiju, volonterstvo i razvoj demokratskog društva.</a:t>
            </a:r>
          </a:p>
          <a:p>
            <a:pPr eaLnBrk="1" hangingPunct="1"/>
            <a:r>
              <a:rPr lang="hr-HR" sz="2800" dirty="0" smtClean="0"/>
              <a:t>Osnovana od strane Istarske županije u 2006. g.</a:t>
            </a:r>
          </a:p>
        </p:txBody>
      </p:sp>
      <p:pic>
        <p:nvPicPr>
          <p:cNvPr id="9" name="Picture 2" descr="C:\Users\Rominin laptop\Downloads\LOGO_1.jpeg.jpg"/>
          <p:cNvPicPr>
            <a:picLocks noChangeAspect="1" noChangeArrowheads="1"/>
          </p:cNvPicPr>
          <p:nvPr/>
        </p:nvPicPr>
        <p:blipFill>
          <a:blip r:embed="rId2" cstate="print"/>
          <a:srcRect/>
          <a:stretch>
            <a:fillRect/>
          </a:stretch>
        </p:blipFill>
        <p:spPr bwMode="auto">
          <a:xfrm>
            <a:off x="7668344" y="188640"/>
            <a:ext cx="1224136" cy="1160063"/>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6876256" y="5301208"/>
            <a:ext cx="2016224" cy="124991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4746625" y="5761038"/>
            <a:ext cx="3309938" cy="307975"/>
          </a:xfrm>
          <a:prstGeom prst="rect">
            <a:avLst/>
          </a:prstGeom>
        </p:spPr>
        <p:txBody>
          <a:bodyPr>
            <a:normAutofit fontScale="92500" lnSpcReduction="10000"/>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pPr fontAlgn="auto">
              <a:spcAft>
                <a:spcPts val="0"/>
              </a:spcAft>
              <a:defRPr/>
            </a:pPr>
            <a:endParaRPr lang="hr-HR" sz="1600" dirty="0"/>
          </a:p>
        </p:txBody>
      </p:sp>
      <p:sp>
        <p:nvSpPr>
          <p:cNvPr id="8" name="Poluokvir 7"/>
          <p:cNvSpPr/>
          <p:nvPr/>
        </p:nvSpPr>
        <p:spPr>
          <a:xfrm rot="10800000">
            <a:off x="7020272" y="4365104"/>
            <a:ext cx="2123728" cy="2492896"/>
          </a:xfrm>
          <a:prstGeom prst="halfFrame">
            <a:avLst>
              <a:gd name="adj1" fmla="val 33333"/>
              <a:gd name="adj2" fmla="val 29745"/>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hr-HR">
              <a:solidFill>
                <a:schemeClr val="tx1"/>
              </a:solidFill>
            </a:endParaRPr>
          </a:p>
        </p:txBody>
      </p:sp>
      <p:sp>
        <p:nvSpPr>
          <p:cNvPr id="9" name="Poluokvir 8"/>
          <p:cNvSpPr/>
          <p:nvPr/>
        </p:nvSpPr>
        <p:spPr>
          <a:xfrm>
            <a:off x="0" y="0"/>
            <a:ext cx="2123728" cy="2492896"/>
          </a:xfrm>
          <a:prstGeom prst="halfFrame">
            <a:avLst>
              <a:gd name="adj1" fmla="val 33333"/>
              <a:gd name="adj2" fmla="val 29745"/>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hr-HR">
              <a:solidFill>
                <a:schemeClr val="tx1"/>
              </a:solidFill>
            </a:endParaRPr>
          </a:p>
        </p:txBody>
      </p:sp>
      <p:pic>
        <p:nvPicPr>
          <p:cNvPr id="11" name="Picture 2" descr="C:\Users\Rominin laptop\Downloads\LOGO_1.jpeg.jpg"/>
          <p:cNvPicPr>
            <a:picLocks noChangeAspect="1" noChangeArrowheads="1"/>
          </p:cNvPicPr>
          <p:nvPr/>
        </p:nvPicPr>
        <p:blipFill>
          <a:blip r:embed="rId2" cstate="print"/>
          <a:srcRect/>
          <a:stretch>
            <a:fillRect/>
          </a:stretch>
        </p:blipFill>
        <p:spPr bwMode="auto">
          <a:xfrm>
            <a:off x="7668344" y="260648"/>
            <a:ext cx="1224136" cy="1160063"/>
          </a:xfrm>
          <a:prstGeom prst="rect">
            <a:avLst/>
          </a:prstGeom>
          <a:noFill/>
          <a:ln w="9525">
            <a:noFill/>
            <a:miter lim="800000"/>
            <a:headEnd/>
            <a:tailEnd/>
          </a:ln>
        </p:spPr>
      </p:pic>
      <p:sp>
        <p:nvSpPr>
          <p:cNvPr id="10" name="Content Placeholder 2"/>
          <p:cNvSpPr txBox="1">
            <a:spLocks/>
          </p:cNvSpPr>
          <p:nvPr/>
        </p:nvSpPr>
        <p:spPr>
          <a:xfrm>
            <a:off x="755576" y="1124744"/>
            <a:ext cx="7209086" cy="5256584"/>
          </a:xfrm>
          <a:prstGeom prst="rect">
            <a:avLst/>
          </a:prstGeom>
        </p:spPr>
        <p:txBody>
          <a:bodyPr vert="horz" lIns="91440" tIns="45720" rIns="91440" bIns="45720" rtlCol="0">
            <a:normAutofit/>
          </a:bodyPr>
          <a:lstStyle/>
          <a:p>
            <a:pPr marL="68580" marR="0" lvl="0" indent="0" algn="ctr" defTabSz="914400" rtl="0" eaLnBrk="1" fontAlgn="auto" latinLnBrk="0" hangingPunct="1">
              <a:lnSpc>
                <a:spcPct val="100000"/>
              </a:lnSpc>
              <a:spcBef>
                <a:spcPct val="20000"/>
              </a:spcBef>
              <a:spcAft>
                <a:spcPts val="0"/>
              </a:spcAft>
              <a:buClrTx/>
              <a:buSzTx/>
              <a:buFont typeface="Wingdings 2" pitchFamily="18" charset="2"/>
              <a:buNone/>
              <a:tabLst/>
              <a:defRPr/>
            </a:pPr>
            <a:endParaRPr kumimoji="0" lang="hr-HR"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68580" marR="0" lvl="0" indent="0" algn="ctr" defTabSz="914400" rtl="0" eaLnBrk="1" fontAlgn="auto" latinLnBrk="0" hangingPunct="1">
              <a:lnSpc>
                <a:spcPct val="100000"/>
              </a:lnSpc>
              <a:spcBef>
                <a:spcPct val="20000"/>
              </a:spcBef>
              <a:spcAft>
                <a:spcPts val="0"/>
              </a:spcAft>
              <a:buClrTx/>
              <a:buSzTx/>
              <a:buFont typeface="Wingdings 2" pitchFamily="18" charset="2"/>
              <a:buNone/>
              <a:tabLst/>
              <a:defRPr/>
            </a:pPr>
            <a:endParaRPr lang="hr-HR" sz="3000" dirty="0" smtClean="0">
              <a:solidFill>
                <a:schemeClr val="tx1">
                  <a:tint val="75000"/>
                </a:schemeClr>
              </a:solidFill>
              <a:latin typeface="+mn-lt"/>
              <a:cs typeface="+mn-cs"/>
            </a:endParaRPr>
          </a:p>
        </p:txBody>
      </p:sp>
      <p:sp>
        <p:nvSpPr>
          <p:cNvPr id="3" name="Pravokutnik 2"/>
          <p:cNvSpPr/>
          <p:nvPr/>
        </p:nvSpPr>
        <p:spPr>
          <a:xfrm>
            <a:off x="583320" y="1916832"/>
            <a:ext cx="7590953" cy="4801314"/>
          </a:xfrm>
          <a:prstGeom prst="rect">
            <a:avLst/>
          </a:prstGeom>
        </p:spPr>
        <p:txBody>
          <a:bodyPr wrap="square">
            <a:spAutoFit/>
          </a:bodyPr>
          <a:lstStyle/>
          <a:p>
            <a:pPr algn="ctr"/>
            <a:r>
              <a:rPr lang="hr-HR" sz="3600" b="1" dirty="0" smtClean="0">
                <a:latin typeface="+mn-lt"/>
              </a:rPr>
              <a:t>Aktivnosti </a:t>
            </a:r>
            <a:r>
              <a:rPr lang="hr-HR" sz="3600" b="1" dirty="0">
                <a:latin typeface="+mn-lt"/>
              </a:rPr>
              <a:t>u </a:t>
            </a:r>
            <a:r>
              <a:rPr lang="hr-HR" sz="3600" b="1" dirty="0" smtClean="0">
                <a:latin typeface="+mn-lt"/>
              </a:rPr>
              <a:t>projektu</a:t>
            </a:r>
          </a:p>
          <a:p>
            <a:pPr algn="ctr"/>
            <a:endParaRPr lang="hr-HR" sz="2600" b="1" dirty="0" smtClean="0">
              <a:latin typeface="+mn-lt"/>
            </a:endParaRPr>
          </a:p>
          <a:p>
            <a:pPr algn="ctr" eaLnBrk="1" fontAlgn="auto" hangingPunct="1">
              <a:spcAft>
                <a:spcPts val="0"/>
              </a:spcAft>
              <a:defRPr/>
            </a:pPr>
            <a:r>
              <a:rPr lang="hr-HR" sz="3600" b="1" u="sng" dirty="0">
                <a:latin typeface="+mn-lt"/>
              </a:rPr>
              <a:t>Tko</a:t>
            </a:r>
            <a:r>
              <a:rPr lang="hr-HR" sz="3600" b="1" u="sng" dirty="0" smtClean="0">
                <a:latin typeface="+mn-lt"/>
              </a:rPr>
              <a:t>? </a:t>
            </a:r>
          </a:p>
          <a:p>
            <a:pPr algn="ctr" eaLnBrk="1" fontAlgn="auto" hangingPunct="1">
              <a:spcAft>
                <a:spcPts val="0"/>
              </a:spcAft>
              <a:defRPr/>
            </a:pPr>
            <a:r>
              <a:rPr lang="hr-HR" sz="3600" b="1" u="sng" dirty="0" smtClean="0">
                <a:latin typeface="+mn-lt"/>
              </a:rPr>
              <a:t>Što? </a:t>
            </a:r>
          </a:p>
          <a:p>
            <a:pPr algn="ctr" eaLnBrk="1" fontAlgn="auto" hangingPunct="1">
              <a:spcAft>
                <a:spcPts val="0"/>
              </a:spcAft>
              <a:defRPr/>
            </a:pPr>
            <a:r>
              <a:rPr lang="hr-HR" sz="3600" b="1" u="sng" dirty="0" smtClean="0">
                <a:latin typeface="+mn-lt"/>
              </a:rPr>
              <a:t>Kada</a:t>
            </a:r>
            <a:r>
              <a:rPr lang="hr-HR" sz="3600" b="1" u="sng" dirty="0">
                <a:latin typeface="+mn-lt"/>
              </a:rPr>
              <a:t>?</a:t>
            </a:r>
          </a:p>
          <a:p>
            <a:pPr algn="ctr" eaLnBrk="1" fontAlgn="auto" hangingPunct="1">
              <a:spcAft>
                <a:spcPts val="0"/>
              </a:spcAft>
              <a:defRPr/>
            </a:pPr>
            <a:r>
              <a:rPr lang="hr-HR" sz="3600" b="1" u="sng" dirty="0">
                <a:latin typeface="+mn-lt"/>
              </a:rPr>
              <a:t>Kako?</a:t>
            </a:r>
          </a:p>
          <a:p>
            <a:pPr algn="ctr" eaLnBrk="1" fontAlgn="auto" hangingPunct="1">
              <a:spcAft>
                <a:spcPts val="0"/>
              </a:spcAft>
              <a:defRPr/>
            </a:pPr>
            <a:r>
              <a:rPr lang="hr-HR" sz="3600" b="1" u="sng" dirty="0">
                <a:latin typeface="+mn-lt"/>
              </a:rPr>
              <a:t>Za koga</a:t>
            </a:r>
            <a:r>
              <a:rPr lang="hr-HR" sz="3600" b="1" u="sng" dirty="0" smtClean="0">
                <a:latin typeface="+mn-lt"/>
              </a:rPr>
              <a:t>?</a:t>
            </a:r>
          </a:p>
          <a:p>
            <a:pPr algn="ctr" eaLnBrk="1" fontAlgn="auto" hangingPunct="1">
              <a:spcAft>
                <a:spcPts val="0"/>
              </a:spcAft>
              <a:defRPr/>
            </a:pPr>
            <a:r>
              <a:rPr lang="hr-HR" sz="3600" b="1" u="sng" dirty="0" smtClean="0">
                <a:solidFill>
                  <a:srgbClr val="FF0000"/>
                </a:solidFill>
                <a:latin typeface="+mn-lt"/>
              </a:rPr>
              <a:t>PRETVORITI U BROJKE !!</a:t>
            </a:r>
            <a:endParaRPr lang="hr-HR" sz="3600" b="1" u="sng" dirty="0">
              <a:solidFill>
                <a:srgbClr val="FF0000"/>
              </a:solidFill>
              <a:latin typeface="+mn-lt"/>
            </a:endParaRPr>
          </a:p>
          <a:p>
            <a:pPr algn="ctr" eaLnBrk="1" hangingPunct="1"/>
            <a:endParaRPr lang="hr-HR" altLang="en-US" sz="2800" b="1" dirty="0">
              <a:latin typeface="+mn-lt"/>
            </a:endParaRPr>
          </a:p>
        </p:txBody>
      </p:sp>
      <p:sp>
        <p:nvSpPr>
          <p:cNvPr id="12" name="Pravokutnik 11"/>
          <p:cNvSpPr/>
          <p:nvPr/>
        </p:nvSpPr>
        <p:spPr>
          <a:xfrm>
            <a:off x="1619672" y="841829"/>
            <a:ext cx="5760639" cy="892552"/>
          </a:xfrm>
          <a:prstGeom prst="rect">
            <a:avLst/>
          </a:prstGeom>
        </p:spPr>
        <p:txBody>
          <a:bodyPr wrap="square">
            <a:spAutoFit/>
          </a:bodyPr>
          <a:lstStyle/>
          <a:p>
            <a:pPr algn="ctr"/>
            <a:r>
              <a:rPr lang="hr-HR" altLang="en-US" sz="2600" b="1" dirty="0" smtClean="0">
                <a:latin typeface="+mn-lt"/>
              </a:rPr>
              <a:t>„(</a:t>
            </a:r>
            <a:r>
              <a:rPr lang="hr-HR" altLang="en-US" sz="2600" b="1" dirty="0">
                <a:latin typeface="+mn-lt"/>
              </a:rPr>
              <a:t>Po)Složiti” se </a:t>
            </a:r>
            <a:r>
              <a:rPr lang="hr-HR" altLang="en-US" sz="2600" b="1" dirty="0" smtClean="0">
                <a:latin typeface="+mn-lt"/>
              </a:rPr>
              <a:t>„unutra” </a:t>
            </a:r>
          </a:p>
          <a:p>
            <a:pPr algn="ctr"/>
            <a:r>
              <a:rPr lang="hr-HR" altLang="en-US" sz="2600" b="1" dirty="0" smtClean="0">
                <a:latin typeface="+mn-lt"/>
              </a:rPr>
              <a:t>(</a:t>
            </a:r>
            <a:r>
              <a:rPr lang="hr-HR" altLang="en-US" sz="2600" b="1" dirty="0">
                <a:latin typeface="+mn-lt"/>
              </a:rPr>
              <a:t>razraditi projekt / program / ideju) </a:t>
            </a:r>
            <a:endParaRPr lang="en-US" sz="2600" dirty="0">
              <a:latin typeface="+mn-lt"/>
            </a:endParaRPr>
          </a:p>
        </p:txBody>
      </p:sp>
    </p:spTree>
    <p:extLst>
      <p:ext uri="{BB962C8B-B14F-4D97-AF65-F5344CB8AC3E}">
        <p14:creationId xmlns:p14="http://schemas.microsoft.com/office/powerpoint/2010/main" val="32775815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4746625" y="5761038"/>
            <a:ext cx="3309938" cy="307975"/>
          </a:xfrm>
          <a:prstGeom prst="rect">
            <a:avLst/>
          </a:prstGeom>
        </p:spPr>
        <p:txBody>
          <a:bodyPr>
            <a:normAutofit fontScale="92500" lnSpcReduction="10000"/>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pPr fontAlgn="auto">
              <a:spcAft>
                <a:spcPts val="0"/>
              </a:spcAft>
              <a:defRPr/>
            </a:pPr>
            <a:endParaRPr lang="hr-HR" sz="1600" dirty="0"/>
          </a:p>
        </p:txBody>
      </p:sp>
      <p:sp>
        <p:nvSpPr>
          <p:cNvPr id="8" name="Poluokvir 7"/>
          <p:cNvSpPr/>
          <p:nvPr/>
        </p:nvSpPr>
        <p:spPr>
          <a:xfrm rot="10800000">
            <a:off x="7020272" y="4365104"/>
            <a:ext cx="2123728" cy="2492896"/>
          </a:xfrm>
          <a:prstGeom prst="halfFrame">
            <a:avLst>
              <a:gd name="adj1" fmla="val 33333"/>
              <a:gd name="adj2" fmla="val 29745"/>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hr-HR">
              <a:solidFill>
                <a:schemeClr val="tx1"/>
              </a:solidFill>
            </a:endParaRPr>
          </a:p>
        </p:txBody>
      </p:sp>
      <p:sp>
        <p:nvSpPr>
          <p:cNvPr id="9" name="Poluokvir 8"/>
          <p:cNvSpPr/>
          <p:nvPr/>
        </p:nvSpPr>
        <p:spPr>
          <a:xfrm>
            <a:off x="0" y="0"/>
            <a:ext cx="2123728" cy="2492896"/>
          </a:xfrm>
          <a:prstGeom prst="halfFrame">
            <a:avLst>
              <a:gd name="adj1" fmla="val 33333"/>
              <a:gd name="adj2" fmla="val 29745"/>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hr-HR">
              <a:solidFill>
                <a:schemeClr val="tx1"/>
              </a:solidFill>
            </a:endParaRPr>
          </a:p>
        </p:txBody>
      </p:sp>
      <p:pic>
        <p:nvPicPr>
          <p:cNvPr id="11" name="Picture 2" descr="C:\Users\Rominin laptop\Downloads\LOGO_1.jpeg.jpg"/>
          <p:cNvPicPr>
            <a:picLocks noChangeAspect="1" noChangeArrowheads="1"/>
          </p:cNvPicPr>
          <p:nvPr/>
        </p:nvPicPr>
        <p:blipFill>
          <a:blip r:embed="rId2" cstate="print"/>
          <a:srcRect/>
          <a:stretch>
            <a:fillRect/>
          </a:stretch>
        </p:blipFill>
        <p:spPr bwMode="auto">
          <a:xfrm>
            <a:off x="7668344" y="260648"/>
            <a:ext cx="1224136" cy="1160063"/>
          </a:xfrm>
          <a:prstGeom prst="rect">
            <a:avLst/>
          </a:prstGeom>
          <a:noFill/>
          <a:ln w="9525">
            <a:noFill/>
            <a:miter lim="800000"/>
            <a:headEnd/>
            <a:tailEnd/>
          </a:ln>
        </p:spPr>
      </p:pic>
      <p:sp>
        <p:nvSpPr>
          <p:cNvPr id="10" name="Content Placeholder 2"/>
          <p:cNvSpPr txBox="1">
            <a:spLocks/>
          </p:cNvSpPr>
          <p:nvPr/>
        </p:nvSpPr>
        <p:spPr>
          <a:xfrm>
            <a:off x="755576" y="1124744"/>
            <a:ext cx="7209086" cy="5256584"/>
          </a:xfrm>
          <a:prstGeom prst="rect">
            <a:avLst/>
          </a:prstGeom>
        </p:spPr>
        <p:txBody>
          <a:bodyPr vert="horz" lIns="91440" tIns="45720" rIns="91440" bIns="45720" rtlCol="0">
            <a:normAutofit/>
          </a:bodyPr>
          <a:lstStyle/>
          <a:p>
            <a:pPr marL="68580" marR="0" lvl="0" indent="0" algn="ctr" defTabSz="914400" rtl="0" eaLnBrk="1" fontAlgn="auto" latinLnBrk="0" hangingPunct="1">
              <a:lnSpc>
                <a:spcPct val="100000"/>
              </a:lnSpc>
              <a:spcBef>
                <a:spcPct val="20000"/>
              </a:spcBef>
              <a:spcAft>
                <a:spcPts val="0"/>
              </a:spcAft>
              <a:buClrTx/>
              <a:buSzTx/>
              <a:buFont typeface="Wingdings 2" pitchFamily="18" charset="2"/>
              <a:buNone/>
              <a:tabLst/>
              <a:defRPr/>
            </a:pPr>
            <a:endParaRPr kumimoji="0" lang="hr-HR"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68580" marR="0" lvl="0" indent="0" algn="ctr" defTabSz="914400" rtl="0" eaLnBrk="1" fontAlgn="auto" latinLnBrk="0" hangingPunct="1">
              <a:lnSpc>
                <a:spcPct val="100000"/>
              </a:lnSpc>
              <a:spcBef>
                <a:spcPct val="20000"/>
              </a:spcBef>
              <a:spcAft>
                <a:spcPts val="0"/>
              </a:spcAft>
              <a:buClrTx/>
              <a:buSzTx/>
              <a:buFont typeface="Wingdings 2" pitchFamily="18" charset="2"/>
              <a:buNone/>
              <a:tabLst/>
              <a:defRPr/>
            </a:pPr>
            <a:endParaRPr lang="hr-HR" sz="3000" dirty="0" smtClean="0">
              <a:solidFill>
                <a:schemeClr val="tx1">
                  <a:tint val="75000"/>
                </a:schemeClr>
              </a:solidFill>
              <a:latin typeface="+mn-lt"/>
              <a:cs typeface="+mn-cs"/>
            </a:endParaRPr>
          </a:p>
        </p:txBody>
      </p:sp>
      <p:sp>
        <p:nvSpPr>
          <p:cNvPr id="3" name="Pravokutnik 2"/>
          <p:cNvSpPr/>
          <p:nvPr/>
        </p:nvSpPr>
        <p:spPr>
          <a:xfrm>
            <a:off x="607331" y="2132856"/>
            <a:ext cx="7590953" cy="2585323"/>
          </a:xfrm>
          <a:prstGeom prst="rect">
            <a:avLst/>
          </a:prstGeom>
        </p:spPr>
        <p:txBody>
          <a:bodyPr wrap="square">
            <a:spAutoFit/>
          </a:bodyPr>
          <a:lstStyle/>
          <a:p>
            <a:pPr algn="ctr"/>
            <a:r>
              <a:rPr lang="hr-HR" sz="2600" b="1" dirty="0" smtClean="0">
                <a:latin typeface="+mn-lt"/>
              </a:rPr>
              <a:t>ZAŠTO?</a:t>
            </a:r>
          </a:p>
          <a:p>
            <a:pPr algn="ctr" eaLnBrk="1" fontAlgn="auto" hangingPunct="1">
              <a:spcAft>
                <a:spcPts val="0"/>
              </a:spcAft>
              <a:defRPr/>
            </a:pPr>
            <a:r>
              <a:rPr lang="hr-HR" sz="3600" b="1" dirty="0">
                <a:latin typeface="+mn-lt"/>
              </a:rPr>
              <a:t>Opći cilj – SAMO JEDAN</a:t>
            </a:r>
          </a:p>
          <a:p>
            <a:pPr algn="ctr" eaLnBrk="1" fontAlgn="auto" hangingPunct="1">
              <a:spcAft>
                <a:spcPts val="0"/>
              </a:spcAft>
              <a:defRPr/>
            </a:pPr>
            <a:endParaRPr lang="hr-HR" sz="3600" b="1" dirty="0">
              <a:latin typeface="+mn-lt"/>
            </a:endParaRPr>
          </a:p>
          <a:p>
            <a:pPr algn="ctr" eaLnBrk="1" fontAlgn="auto" hangingPunct="1">
              <a:spcAft>
                <a:spcPts val="0"/>
              </a:spcAft>
              <a:defRPr/>
            </a:pPr>
            <a:r>
              <a:rPr lang="hr-HR" sz="3600" b="1" dirty="0">
                <a:latin typeface="+mn-lt"/>
              </a:rPr>
              <a:t>Specifični ciljevi - više</a:t>
            </a:r>
          </a:p>
          <a:p>
            <a:pPr algn="ctr" eaLnBrk="1" hangingPunct="1"/>
            <a:endParaRPr lang="hr-HR" altLang="en-US" sz="2800" b="1" dirty="0">
              <a:latin typeface="+mn-lt"/>
            </a:endParaRPr>
          </a:p>
        </p:txBody>
      </p:sp>
      <p:sp>
        <p:nvSpPr>
          <p:cNvPr id="12" name="Pravokutnik 11"/>
          <p:cNvSpPr/>
          <p:nvPr/>
        </p:nvSpPr>
        <p:spPr>
          <a:xfrm>
            <a:off x="1619672" y="841829"/>
            <a:ext cx="5760639" cy="892552"/>
          </a:xfrm>
          <a:prstGeom prst="rect">
            <a:avLst/>
          </a:prstGeom>
        </p:spPr>
        <p:txBody>
          <a:bodyPr wrap="square">
            <a:spAutoFit/>
          </a:bodyPr>
          <a:lstStyle/>
          <a:p>
            <a:pPr algn="ctr"/>
            <a:r>
              <a:rPr lang="hr-HR" altLang="en-US" sz="2600" b="1" dirty="0" smtClean="0">
                <a:latin typeface="+mn-lt"/>
              </a:rPr>
              <a:t>„(</a:t>
            </a:r>
            <a:r>
              <a:rPr lang="hr-HR" altLang="en-US" sz="2600" b="1" dirty="0">
                <a:latin typeface="+mn-lt"/>
              </a:rPr>
              <a:t>Po)Složiti” se </a:t>
            </a:r>
            <a:r>
              <a:rPr lang="hr-HR" altLang="en-US" sz="2600" b="1" dirty="0" smtClean="0">
                <a:latin typeface="+mn-lt"/>
              </a:rPr>
              <a:t>„unutra” </a:t>
            </a:r>
          </a:p>
          <a:p>
            <a:pPr algn="ctr"/>
            <a:r>
              <a:rPr lang="hr-HR" altLang="en-US" sz="2600" b="1" dirty="0" smtClean="0">
                <a:latin typeface="+mn-lt"/>
              </a:rPr>
              <a:t>(</a:t>
            </a:r>
            <a:r>
              <a:rPr lang="hr-HR" altLang="en-US" sz="2600" b="1" dirty="0">
                <a:latin typeface="+mn-lt"/>
              </a:rPr>
              <a:t>razraditi projekt / program / ideju) </a:t>
            </a:r>
            <a:endParaRPr lang="en-US" sz="2600" dirty="0">
              <a:latin typeface="+mn-lt"/>
            </a:endParaRPr>
          </a:p>
        </p:txBody>
      </p:sp>
    </p:spTree>
    <p:extLst>
      <p:ext uri="{BB962C8B-B14F-4D97-AF65-F5344CB8AC3E}">
        <p14:creationId xmlns:p14="http://schemas.microsoft.com/office/powerpoint/2010/main" val="2565824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4746625" y="5761038"/>
            <a:ext cx="3309938" cy="307975"/>
          </a:xfrm>
          <a:prstGeom prst="rect">
            <a:avLst/>
          </a:prstGeom>
        </p:spPr>
        <p:txBody>
          <a:bodyPr>
            <a:normAutofit fontScale="92500" lnSpcReduction="10000"/>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pPr fontAlgn="auto">
              <a:spcAft>
                <a:spcPts val="0"/>
              </a:spcAft>
              <a:defRPr/>
            </a:pPr>
            <a:endParaRPr lang="hr-HR" sz="1600" dirty="0"/>
          </a:p>
        </p:txBody>
      </p:sp>
      <p:sp>
        <p:nvSpPr>
          <p:cNvPr id="8" name="Poluokvir 7"/>
          <p:cNvSpPr/>
          <p:nvPr/>
        </p:nvSpPr>
        <p:spPr>
          <a:xfrm rot="10800000">
            <a:off x="7020272" y="4365104"/>
            <a:ext cx="2123728" cy="2492896"/>
          </a:xfrm>
          <a:prstGeom prst="halfFrame">
            <a:avLst>
              <a:gd name="adj1" fmla="val 33333"/>
              <a:gd name="adj2" fmla="val 29745"/>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hr-HR">
              <a:solidFill>
                <a:schemeClr val="tx1"/>
              </a:solidFill>
            </a:endParaRPr>
          </a:p>
        </p:txBody>
      </p:sp>
      <p:sp>
        <p:nvSpPr>
          <p:cNvPr id="9" name="Poluokvir 8"/>
          <p:cNvSpPr/>
          <p:nvPr/>
        </p:nvSpPr>
        <p:spPr>
          <a:xfrm>
            <a:off x="0" y="0"/>
            <a:ext cx="2123728" cy="2492896"/>
          </a:xfrm>
          <a:prstGeom prst="halfFrame">
            <a:avLst>
              <a:gd name="adj1" fmla="val 33333"/>
              <a:gd name="adj2" fmla="val 29745"/>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hr-HR">
              <a:solidFill>
                <a:schemeClr val="tx1"/>
              </a:solidFill>
            </a:endParaRPr>
          </a:p>
        </p:txBody>
      </p:sp>
      <p:pic>
        <p:nvPicPr>
          <p:cNvPr id="11" name="Picture 2" descr="C:\Users\Rominin laptop\Downloads\LOGO_1.jpeg.jpg"/>
          <p:cNvPicPr>
            <a:picLocks noChangeAspect="1" noChangeArrowheads="1"/>
          </p:cNvPicPr>
          <p:nvPr/>
        </p:nvPicPr>
        <p:blipFill>
          <a:blip r:embed="rId2" cstate="print"/>
          <a:srcRect/>
          <a:stretch>
            <a:fillRect/>
          </a:stretch>
        </p:blipFill>
        <p:spPr bwMode="auto">
          <a:xfrm>
            <a:off x="7668344" y="260648"/>
            <a:ext cx="1224136" cy="1160063"/>
          </a:xfrm>
          <a:prstGeom prst="rect">
            <a:avLst/>
          </a:prstGeom>
          <a:noFill/>
          <a:ln w="9525">
            <a:noFill/>
            <a:miter lim="800000"/>
            <a:headEnd/>
            <a:tailEnd/>
          </a:ln>
        </p:spPr>
      </p:pic>
      <p:sp>
        <p:nvSpPr>
          <p:cNvPr id="10" name="Content Placeholder 2"/>
          <p:cNvSpPr txBox="1">
            <a:spLocks/>
          </p:cNvSpPr>
          <p:nvPr/>
        </p:nvSpPr>
        <p:spPr>
          <a:xfrm>
            <a:off x="755576" y="1124744"/>
            <a:ext cx="7209086" cy="5256584"/>
          </a:xfrm>
          <a:prstGeom prst="rect">
            <a:avLst/>
          </a:prstGeom>
        </p:spPr>
        <p:txBody>
          <a:bodyPr vert="horz" lIns="91440" tIns="45720" rIns="91440" bIns="45720" rtlCol="0">
            <a:normAutofit/>
          </a:bodyPr>
          <a:lstStyle/>
          <a:p>
            <a:pPr marL="68580" marR="0" lvl="0" indent="0" algn="ctr" defTabSz="914400" rtl="0" eaLnBrk="1" fontAlgn="auto" latinLnBrk="0" hangingPunct="1">
              <a:lnSpc>
                <a:spcPct val="100000"/>
              </a:lnSpc>
              <a:spcBef>
                <a:spcPct val="20000"/>
              </a:spcBef>
              <a:spcAft>
                <a:spcPts val="0"/>
              </a:spcAft>
              <a:buClrTx/>
              <a:buSzTx/>
              <a:buFont typeface="Wingdings 2" pitchFamily="18" charset="2"/>
              <a:buNone/>
              <a:tabLst/>
              <a:defRPr/>
            </a:pPr>
            <a:endParaRPr kumimoji="0" lang="hr-HR"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68580" marR="0" lvl="0" indent="0" algn="ctr" defTabSz="914400" rtl="0" eaLnBrk="1" fontAlgn="auto" latinLnBrk="0" hangingPunct="1">
              <a:lnSpc>
                <a:spcPct val="100000"/>
              </a:lnSpc>
              <a:spcBef>
                <a:spcPct val="20000"/>
              </a:spcBef>
              <a:spcAft>
                <a:spcPts val="0"/>
              </a:spcAft>
              <a:buClrTx/>
              <a:buSzTx/>
              <a:buFont typeface="Wingdings 2" pitchFamily="18" charset="2"/>
              <a:buNone/>
              <a:tabLst/>
              <a:defRPr/>
            </a:pPr>
            <a:endParaRPr lang="hr-HR" sz="3000" dirty="0" smtClean="0">
              <a:solidFill>
                <a:schemeClr val="tx1">
                  <a:tint val="75000"/>
                </a:schemeClr>
              </a:solidFill>
              <a:latin typeface="+mn-lt"/>
              <a:cs typeface="+mn-cs"/>
            </a:endParaRPr>
          </a:p>
        </p:txBody>
      </p:sp>
      <p:sp>
        <p:nvSpPr>
          <p:cNvPr id="3" name="Pravokutnik 2"/>
          <p:cNvSpPr/>
          <p:nvPr/>
        </p:nvSpPr>
        <p:spPr>
          <a:xfrm>
            <a:off x="607331" y="2132856"/>
            <a:ext cx="7590953" cy="3293209"/>
          </a:xfrm>
          <a:prstGeom prst="rect">
            <a:avLst/>
          </a:prstGeom>
        </p:spPr>
        <p:txBody>
          <a:bodyPr wrap="square">
            <a:spAutoFit/>
          </a:bodyPr>
          <a:lstStyle/>
          <a:p>
            <a:pPr algn="ctr" eaLnBrk="1" fontAlgn="auto" hangingPunct="1">
              <a:spcAft>
                <a:spcPts val="0"/>
              </a:spcAft>
              <a:defRPr/>
            </a:pPr>
            <a:r>
              <a:rPr lang="hr-HR" altLang="en-US" sz="3600" dirty="0" smtClean="0">
                <a:latin typeface="+mn-lt"/>
              </a:rPr>
              <a:t>Ciljne </a:t>
            </a:r>
            <a:r>
              <a:rPr lang="hr-HR" altLang="en-US" sz="3600" dirty="0">
                <a:latin typeface="+mn-lt"/>
              </a:rPr>
              <a:t>skupine (</a:t>
            </a:r>
            <a:r>
              <a:rPr lang="hr-HR" altLang="en-US" sz="3600" dirty="0" err="1">
                <a:latin typeface="+mn-lt"/>
              </a:rPr>
              <a:t>target</a:t>
            </a:r>
            <a:r>
              <a:rPr lang="hr-HR" altLang="en-US" sz="3600" dirty="0">
                <a:latin typeface="+mn-lt"/>
              </a:rPr>
              <a:t> </a:t>
            </a:r>
            <a:r>
              <a:rPr lang="hr-HR" altLang="en-US" sz="3600" dirty="0" err="1">
                <a:latin typeface="+mn-lt"/>
              </a:rPr>
              <a:t>group</a:t>
            </a:r>
            <a:r>
              <a:rPr lang="hr-HR" altLang="en-US" sz="3600" dirty="0" smtClean="0">
                <a:latin typeface="+mn-lt"/>
              </a:rPr>
              <a:t>): </a:t>
            </a:r>
            <a:r>
              <a:rPr lang="hr-HR" altLang="en-US" sz="3600" b="1" u="sng" dirty="0" smtClean="0">
                <a:latin typeface="+mn-lt"/>
              </a:rPr>
              <a:t>ZA KOGA?</a:t>
            </a:r>
          </a:p>
          <a:p>
            <a:pPr algn="ctr" eaLnBrk="1" fontAlgn="auto" hangingPunct="1">
              <a:spcAft>
                <a:spcPts val="0"/>
              </a:spcAft>
              <a:defRPr/>
            </a:pPr>
            <a:endParaRPr lang="hr-HR" altLang="en-US" sz="3600" b="1" dirty="0">
              <a:latin typeface="+mn-lt"/>
            </a:endParaRPr>
          </a:p>
          <a:p>
            <a:pPr algn="ctr" eaLnBrk="1" hangingPunct="1"/>
            <a:r>
              <a:rPr lang="hr-HR" altLang="en-US" sz="3600" b="1" dirty="0">
                <a:latin typeface="+mn-lt"/>
              </a:rPr>
              <a:t>Direktni </a:t>
            </a:r>
            <a:r>
              <a:rPr lang="hr-HR" altLang="en-US" sz="3600" b="1" dirty="0" smtClean="0">
                <a:latin typeface="+mn-lt"/>
              </a:rPr>
              <a:t>korisnici</a:t>
            </a:r>
          </a:p>
          <a:p>
            <a:pPr algn="ctr" eaLnBrk="1" hangingPunct="1"/>
            <a:endParaRPr lang="hr-HR" altLang="en-US" sz="3600" b="1" dirty="0">
              <a:latin typeface="+mn-lt"/>
            </a:endParaRPr>
          </a:p>
          <a:p>
            <a:pPr algn="ctr" eaLnBrk="1" hangingPunct="1"/>
            <a:r>
              <a:rPr lang="hr-HR" altLang="en-US" sz="3600" b="1" dirty="0">
                <a:latin typeface="+mn-lt"/>
              </a:rPr>
              <a:t>Indirektni korisnici </a:t>
            </a:r>
          </a:p>
          <a:p>
            <a:pPr algn="ctr" eaLnBrk="1" fontAlgn="auto" hangingPunct="1">
              <a:spcAft>
                <a:spcPts val="0"/>
              </a:spcAft>
              <a:defRPr/>
            </a:pPr>
            <a:endParaRPr lang="hr-HR" altLang="en-US" sz="2800" b="1" dirty="0">
              <a:latin typeface="+mn-lt"/>
            </a:endParaRPr>
          </a:p>
        </p:txBody>
      </p:sp>
      <p:sp>
        <p:nvSpPr>
          <p:cNvPr id="12" name="Pravokutnik 11"/>
          <p:cNvSpPr/>
          <p:nvPr/>
        </p:nvSpPr>
        <p:spPr>
          <a:xfrm>
            <a:off x="1619672" y="841829"/>
            <a:ext cx="5760639" cy="892552"/>
          </a:xfrm>
          <a:prstGeom prst="rect">
            <a:avLst/>
          </a:prstGeom>
        </p:spPr>
        <p:txBody>
          <a:bodyPr wrap="square">
            <a:spAutoFit/>
          </a:bodyPr>
          <a:lstStyle/>
          <a:p>
            <a:pPr algn="ctr"/>
            <a:r>
              <a:rPr lang="hr-HR" altLang="en-US" sz="2600" b="1" dirty="0" smtClean="0">
                <a:latin typeface="+mn-lt"/>
              </a:rPr>
              <a:t>„(</a:t>
            </a:r>
            <a:r>
              <a:rPr lang="hr-HR" altLang="en-US" sz="2600" b="1" dirty="0">
                <a:latin typeface="+mn-lt"/>
              </a:rPr>
              <a:t>Po)Složiti” se </a:t>
            </a:r>
            <a:r>
              <a:rPr lang="hr-HR" altLang="en-US" sz="2600" b="1" dirty="0" smtClean="0">
                <a:latin typeface="+mn-lt"/>
              </a:rPr>
              <a:t>„unutra” </a:t>
            </a:r>
          </a:p>
          <a:p>
            <a:pPr algn="ctr"/>
            <a:r>
              <a:rPr lang="hr-HR" altLang="en-US" sz="2600" b="1" dirty="0" smtClean="0">
                <a:latin typeface="+mn-lt"/>
              </a:rPr>
              <a:t>(</a:t>
            </a:r>
            <a:r>
              <a:rPr lang="hr-HR" altLang="en-US" sz="2600" b="1" dirty="0">
                <a:latin typeface="+mn-lt"/>
              </a:rPr>
              <a:t>razraditi projekt / program / ideju) </a:t>
            </a:r>
            <a:endParaRPr lang="en-US" sz="2600" dirty="0">
              <a:latin typeface="+mn-lt"/>
            </a:endParaRPr>
          </a:p>
        </p:txBody>
      </p:sp>
    </p:spTree>
    <p:extLst>
      <p:ext uri="{BB962C8B-B14F-4D97-AF65-F5344CB8AC3E}">
        <p14:creationId xmlns:p14="http://schemas.microsoft.com/office/powerpoint/2010/main" val="42556623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4746625" y="5761038"/>
            <a:ext cx="3309938" cy="307975"/>
          </a:xfrm>
          <a:prstGeom prst="rect">
            <a:avLst/>
          </a:prstGeom>
        </p:spPr>
        <p:txBody>
          <a:bodyPr>
            <a:normAutofit fontScale="92500" lnSpcReduction="10000"/>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pPr fontAlgn="auto">
              <a:spcAft>
                <a:spcPts val="0"/>
              </a:spcAft>
              <a:defRPr/>
            </a:pPr>
            <a:endParaRPr lang="hr-HR" sz="1600" dirty="0"/>
          </a:p>
        </p:txBody>
      </p:sp>
      <p:sp>
        <p:nvSpPr>
          <p:cNvPr id="8" name="Poluokvir 7"/>
          <p:cNvSpPr/>
          <p:nvPr/>
        </p:nvSpPr>
        <p:spPr>
          <a:xfrm rot="10800000">
            <a:off x="7020272" y="4365104"/>
            <a:ext cx="2123728" cy="2492896"/>
          </a:xfrm>
          <a:prstGeom prst="halfFrame">
            <a:avLst>
              <a:gd name="adj1" fmla="val 33333"/>
              <a:gd name="adj2" fmla="val 29745"/>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hr-HR">
              <a:solidFill>
                <a:schemeClr val="tx1"/>
              </a:solidFill>
            </a:endParaRPr>
          </a:p>
        </p:txBody>
      </p:sp>
      <p:sp>
        <p:nvSpPr>
          <p:cNvPr id="9" name="Poluokvir 8"/>
          <p:cNvSpPr/>
          <p:nvPr/>
        </p:nvSpPr>
        <p:spPr>
          <a:xfrm>
            <a:off x="0" y="0"/>
            <a:ext cx="2123728" cy="2492896"/>
          </a:xfrm>
          <a:prstGeom prst="halfFrame">
            <a:avLst>
              <a:gd name="adj1" fmla="val 33333"/>
              <a:gd name="adj2" fmla="val 29745"/>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hr-HR">
              <a:solidFill>
                <a:schemeClr val="tx1"/>
              </a:solidFill>
            </a:endParaRPr>
          </a:p>
        </p:txBody>
      </p:sp>
      <p:pic>
        <p:nvPicPr>
          <p:cNvPr id="11" name="Picture 2" descr="C:\Users\Rominin laptop\Downloads\LOGO_1.jpeg.jpg"/>
          <p:cNvPicPr>
            <a:picLocks noChangeAspect="1" noChangeArrowheads="1"/>
          </p:cNvPicPr>
          <p:nvPr/>
        </p:nvPicPr>
        <p:blipFill>
          <a:blip r:embed="rId2" cstate="print"/>
          <a:srcRect/>
          <a:stretch>
            <a:fillRect/>
          </a:stretch>
        </p:blipFill>
        <p:spPr bwMode="auto">
          <a:xfrm>
            <a:off x="7668344" y="260648"/>
            <a:ext cx="1224136" cy="1160063"/>
          </a:xfrm>
          <a:prstGeom prst="rect">
            <a:avLst/>
          </a:prstGeom>
          <a:noFill/>
          <a:ln w="9525">
            <a:noFill/>
            <a:miter lim="800000"/>
            <a:headEnd/>
            <a:tailEnd/>
          </a:ln>
        </p:spPr>
      </p:pic>
      <p:sp>
        <p:nvSpPr>
          <p:cNvPr id="10" name="Content Placeholder 2"/>
          <p:cNvSpPr txBox="1">
            <a:spLocks/>
          </p:cNvSpPr>
          <p:nvPr/>
        </p:nvSpPr>
        <p:spPr>
          <a:xfrm>
            <a:off x="755576" y="1124744"/>
            <a:ext cx="7209086" cy="5256584"/>
          </a:xfrm>
          <a:prstGeom prst="rect">
            <a:avLst/>
          </a:prstGeom>
        </p:spPr>
        <p:txBody>
          <a:bodyPr vert="horz" lIns="91440" tIns="45720" rIns="91440" bIns="45720" rtlCol="0">
            <a:normAutofit/>
          </a:bodyPr>
          <a:lstStyle/>
          <a:p>
            <a:pPr marL="68580" marR="0" lvl="0" indent="0" algn="ctr" defTabSz="914400" rtl="0" eaLnBrk="1" fontAlgn="auto" latinLnBrk="0" hangingPunct="1">
              <a:lnSpc>
                <a:spcPct val="100000"/>
              </a:lnSpc>
              <a:spcBef>
                <a:spcPct val="20000"/>
              </a:spcBef>
              <a:spcAft>
                <a:spcPts val="0"/>
              </a:spcAft>
              <a:buClrTx/>
              <a:buSzTx/>
              <a:buFont typeface="Wingdings 2" pitchFamily="18" charset="2"/>
              <a:buNone/>
              <a:tabLst/>
              <a:defRPr/>
            </a:pPr>
            <a:endParaRPr kumimoji="0" lang="hr-HR"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68580" marR="0" lvl="0" indent="0" algn="ctr" defTabSz="914400" rtl="0" eaLnBrk="1" fontAlgn="auto" latinLnBrk="0" hangingPunct="1">
              <a:lnSpc>
                <a:spcPct val="100000"/>
              </a:lnSpc>
              <a:spcBef>
                <a:spcPct val="20000"/>
              </a:spcBef>
              <a:spcAft>
                <a:spcPts val="0"/>
              </a:spcAft>
              <a:buClrTx/>
              <a:buSzTx/>
              <a:buFont typeface="Wingdings 2" pitchFamily="18" charset="2"/>
              <a:buNone/>
              <a:tabLst/>
              <a:defRPr/>
            </a:pPr>
            <a:endParaRPr lang="hr-HR" sz="3000" dirty="0" smtClean="0">
              <a:solidFill>
                <a:schemeClr val="tx1">
                  <a:tint val="75000"/>
                </a:schemeClr>
              </a:solidFill>
              <a:latin typeface="+mn-lt"/>
              <a:cs typeface="+mn-cs"/>
            </a:endParaRPr>
          </a:p>
        </p:txBody>
      </p:sp>
      <p:sp>
        <p:nvSpPr>
          <p:cNvPr id="3" name="Pravokutnik 2"/>
          <p:cNvSpPr/>
          <p:nvPr/>
        </p:nvSpPr>
        <p:spPr>
          <a:xfrm>
            <a:off x="665845" y="2318343"/>
            <a:ext cx="7590953" cy="3293209"/>
          </a:xfrm>
          <a:prstGeom prst="rect">
            <a:avLst/>
          </a:prstGeom>
        </p:spPr>
        <p:txBody>
          <a:bodyPr wrap="square">
            <a:spAutoFit/>
          </a:bodyPr>
          <a:lstStyle/>
          <a:p>
            <a:pPr algn="ctr" eaLnBrk="1" fontAlgn="auto" hangingPunct="1">
              <a:spcAft>
                <a:spcPts val="0"/>
              </a:spcAft>
              <a:defRPr/>
            </a:pPr>
            <a:r>
              <a:rPr lang="hr-HR" altLang="en-US" sz="3600" dirty="0" smtClean="0">
                <a:latin typeface="+mn-lt"/>
              </a:rPr>
              <a:t>Rezultat / pokazatelji</a:t>
            </a:r>
            <a:endParaRPr lang="hr-HR" altLang="en-US" sz="3600" b="1" u="sng" dirty="0" smtClean="0">
              <a:latin typeface="+mn-lt"/>
            </a:endParaRPr>
          </a:p>
          <a:p>
            <a:pPr algn="ctr" eaLnBrk="1" fontAlgn="auto" hangingPunct="1">
              <a:spcAft>
                <a:spcPts val="0"/>
              </a:spcAft>
              <a:defRPr/>
            </a:pPr>
            <a:endParaRPr lang="hr-HR" altLang="en-US" sz="3600" b="1" dirty="0">
              <a:latin typeface="+mn-lt"/>
            </a:endParaRPr>
          </a:p>
          <a:p>
            <a:pPr algn="ctr" eaLnBrk="1" hangingPunct="1"/>
            <a:r>
              <a:rPr lang="hr-HR" altLang="en-US" sz="3600" b="1" dirty="0" smtClean="0">
                <a:latin typeface="+mn-lt"/>
              </a:rPr>
              <a:t>konkretni</a:t>
            </a:r>
          </a:p>
          <a:p>
            <a:pPr algn="ctr" eaLnBrk="1" hangingPunct="1"/>
            <a:endParaRPr lang="hr-HR" altLang="en-US" sz="3600" b="1" dirty="0">
              <a:latin typeface="+mn-lt"/>
            </a:endParaRPr>
          </a:p>
          <a:p>
            <a:pPr algn="ctr" eaLnBrk="1" hangingPunct="1"/>
            <a:r>
              <a:rPr lang="hr-HR" altLang="en-US" sz="3600" b="1" dirty="0" smtClean="0">
                <a:latin typeface="+mn-lt"/>
              </a:rPr>
              <a:t>brojke</a:t>
            </a:r>
            <a:endParaRPr lang="hr-HR" altLang="en-US" sz="3600" b="1" dirty="0">
              <a:latin typeface="+mn-lt"/>
            </a:endParaRPr>
          </a:p>
          <a:p>
            <a:pPr algn="ctr" eaLnBrk="1" fontAlgn="auto" hangingPunct="1">
              <a:spcAft>
                <a:spcPts val="0"/>
              </a:spcAft>
              <a:defRPr/>
            </a:pPr>
            <a:endParaRPr lang="hr-HR" altLang="en-US" sz="2800" b="1" dirty="0">
              <a:latin typeface="+mn-lt"/>
            </a:endParaRPr>
          </a:p>
        </p:txBody>
      </p:sp>
      <p:sp>
        <p:nvSpPr>
          <p:cNvPr id="12" name="Pravokutnik 11"/>
          <p:cNvSpPr/>
          <p:nvPr/>
        </p:nvSpPr>
        <p:spPr>
          <a:xfrm>
            <a:off x="1619672" y="841829"/>
            <a:ext cx="5760639" cy="892552"/>
          </a:xfrm>
          <a:prstGeom prst="rect">
            <a:avLst/>
          </a:prstGeom>
        </p:spPr>
        <p:txBody>
          <a:bodyPr wrap="square">
            <a:spAutoFit/>
          </a:bodyPr>
          <a:lstStyle/>
          <a:p>
            <a:pPr algn="ctr"/>
            <a:r>
              <a:rPr lang="hr-HR" altLang="en-US" sz="2600" b="1" dirty="0" smtClean="0">
                <a:latin typeface="+mn-lt"/>
              </a:rPr>
              <a:t>„(</a:t>
            </a:r>
            <a:r>
              <a:rPr lang="hr-HR" altLang="en-US" sz="2600" b="1" dirty="0">
                <a:latin typeface="+mn-lt"/>
              </a:rPr>
              <a:t>Po)Složiti” se </a:t>
            </a:r>
            <a:r>
              <a:rPr lang="hr-HR" altLang="en-US" sz="2600" b="1" dirty="0" smtClean="0">
                <a:latin typeface="+mn-lt"/>
              </a:rPr>
              <a:t>„unutra” </a:t>
            </a:r>
          </a:p>
          <a:p>
            <a:pPr algn="ctr"/>
            <a:r>
              <a:rPr lang="hr-HR" altLang="en-US" sz="2600" b="1" dirty="0" smtClean="0">
                <a:latin typeface="+mn-lt"/>
              </a:rPr>
              <a:t>(</a:t>
            </a:r>
            <a:r>
              <a:rPr lang="hr-HR" altLang="en-US" sz="2600" b="1" dirty="0">
                <a:latin typeface="+mn-lt"/>
              </a:rPr>
              <a:t>razraditi projekt / program / ideju) </a:t>
            </a:r>
            <a:endParaRPr lang="en-US" sz="2600" dirty="0">
              <a:latin typeface="+mn-lt"/>
            </a:endParaRPr>
          </a:p>
        </p:txBody>
      </p:sp>
    </p:spTree>
    <p:extLst>
      <p:ext uri="{BB962C8B-B14F-4D97-AF65-F5344CB8AC3E}">
        <p14:creationId xmlns:p14="http://schemas.microsoft.com/office/powerpoint/2010/main" val="9802629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4746625" y="5761038"/>
            <a:ext cx="3309938" cy="307975"/>
          </a:xfrm>
          <a:prstGeom prst="rect">
            <a:avLst/>
          </a:prstGeom>
        </p:spPr>
        <p:txBody>
          <a:bodyPr>
            <a:normAutofit fontScale="92500" lnSpcReduction="10000"/>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pPr fontAlgn="auto">
              <a:spcAft>
                <a:spcPts val="0"/>
              </a:spcAft>
              <a:defRPr/>
            </a:pPr>
            <a:endParaRPr lang="hr-HR" sz="1600" dirty="0"/>
          </a:p>
        </p:txBody>
      </p:sp>
      <p:sp>
        <p:nvSpPr>
          <p:cNvPr id="8" name="Poluokvir 7"/>
          <p:cNvSpPr/>
          <p:nvPr/>
        </p:nvSpPr>
        <p:spPr>
          <a:xfrm rot="10800000">
            <a:off x="7020272" y="4365104"/>
            <a:ext cx="2123728" cy="2492896"/>
          </a:xfrm>
          <a:prstGeom prst="halfFrame">
            <a:avLst>
              <a:gd name="adj1" fmla="val 33333"/>
              <a:gd name="adj2" fmla="val 29745"/>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hr-HR">
              <a:solidFill>
                <a:schemeClr val="tx1"/>
              </a:solidFill>
            </a:endParaRPr>
          </a:p>
        </p:txBody>
      </p:sp>
      <p:sp>
        <p:nvSpPr>
          <p:cNvPr id="9" name="Poluokvir 8"/>
          <p:cNvSpPr/>
          <p:nvPr/>
        </p:nvSpPr>
        <p:spPr>
          <a:xfrm>
            <a:off x="0" y="0"/>
            <a:ext cx="2123728" cy="2492896"/>
          </a:xfrm>
          <a:prstGeom prst="halfFrame">
            <a:avLst>
              <a:gd name="adj1" fmla="val 33333"/>
              <a:gd name="adj2" fmla="val 29745"/>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hr-HR">
              <a:solidFill>
                <a:schemeClr val="tx1"/>
              </a:solidFill>
            </a:endParaRPr>
          </a:p>
        </p:txBody>
      </p:sp>
      <p:pic>
        <p:nvPicPr>
          <p:cNvPr id="11" name="Picture 2" descr="C:\Users\Rominin laptop\Downloads\LOGO_1.jpeg.jpg"/>
          <p:cNvPicPr>
            <a:picLocks noChangeAspect="1" noChangeArrowheads="1"/>
          </p:cNvPicPr>
          <p:nvPr/>
        </p:nvPicPr>
        <p:blipFill>
          <a:blip r:embed="rId2" cstate="print"/>
          <a:srcRect/>
          <a:stretch>
            <a:fillRect/>
          </a:stretch>
        </p:blipFill>
        <p:spPr bwMode="auto">
          <a:xfrm>
            <a:off x="7668344" y="260648"/>
            <a:ext cx="1224136" cy="1160063"/>
          </a:xfrm>
          <a:prstGeom prst="rect">
            <a:avLst/>
          </a:prstGeom>
          <a:noFill/>
          <a:ln w="9525">
            <a:noFill/>
            <a:miter lim="800000"/>
            <a:headEnd/>
            <a:tailEnd/>
          </a:ln>
        </p:spPr>
      </p:pic>
      <p:sp>
        <p:nvSpPr>
          <p:cNvPr id="10" name="Content Placeholder 2"/>
          <p:cNvSpPr txBox="1">
            <a:spLocks/>
          </p:cNvSpPr>
          <p:nvPr/>
        </p:nvSpPr>
        <p:spPr>
          <a:xfrm>
            <a:off x="755576" y="1124744"/>
            <a:ext cx="7209086" cy="5256584"/>
          </a:xfrm>
          <a:prstGeom prst="rect">
            <a:avLst/>
          </a:prstGeom>
        </p:spPr>
        <p:txBody>
          <a:bodyPr vert="horz" lIns="91440" tIns="45720" rIns="91440" bIns="45720" rtlCol="0">
            <a:normAutofit/>
          </a:bodyPr>
          <a:lstStyle/>
          <a:p>
            <a:pPr marL="68580" marR="0" lvl="0" indent="0" algn="ctr" defTabSz="914400" rtl="0" eaLnBrk="1" fontAlgn="auto" latinLnBrk="0" hangingPunct="1">
              <a:lnSpc>
                <a:spcPct val="100000"/>
              </a:lnSpc>
              <a:spcBef>
                <a:spcPct val="20000"/>
              </a:spcBef>
              <a:spcAft>
                <a:spcPts val="0"/>
              </a:spcAft>
              <a:buClrTx/>
              <a:buSzTx/>
              <a:buFont typeface="Wingdings 2" pitchFamily="18" charset="2"/>
              <a:buNone/>
              <a:tabLst/>
              <a:defRPr/>
            </a:pPr>
            <a:endParaRPr kumimoji="0" lang="hr-HR"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68580" marR="0" lvl="0" indent="0" algn="ctr" defTabSz="914400" rtl="0" eaLnBrk="1" fontAlgn="auto" latinLnBrk="0" hangingPunct="1">
              <a:lnSpc>
                <a:spcPct val="100000"/>
              </a:lnSpc>
              <a:spcBef>
                <a:spcPct val="20000"/>
              </a:spcBef>
              <a:spcAft>
                <a:spcPts val="0"/>
              </a:spcAft>
              <a:buClrTx/>
              <a:buSzTx/>
              <a:buFont typeface="Wingdings 2" pitchFamily="18" charset="2"/>
              <a:buNone/>
              <a:tabLst/>
              <a:defRPr/>
            </a:pPr>
            <a:endParaRPr lang="hr-HR" sz="3000" dirty="0" smtClean="0">
              <a:solidFill>
                <a:schemeClr val="tx1">
                  <a:tint val="75000"/>
                </a:schemeClr>
              </a:solidFill>
              <a:latin typeface="+mn-lt"/>
              <a:cs typeface="+mn-cs"/>
            </a:endParaRPr>
          </a:p>
        </p:txBody>
      </p:sp>
      <p:sp>
        <p:nvSpPr>
          <p:cNvPr id="3" name="Pravokutnik 2"/>
          <p:cNvSpPr/>
          <p:nvPr/>
        </p:nvSpPr>
        <p:spPr>
          <a:xfrm>
            <a:off x="665845" y="2318343"/>
            <a:ext cx="7590953" cy="3293209"/>
          </a:xfrm>
          <a:prstGeom prst="rect">
            <a:avLst/>
          </a:prstGeom>
        </p:spPr>
        <p:txBody>
          <a:bodyPr wrap="square">
            <a:spAutoFit/>
          </a:bodyPr>
          <a:lstStyle/>
          <a:p>
            <a:pPr algn="ctr" eaLnBrk="1" fontAlgn="auto" hangingPunct="1">
              <a:spcAft>
                <a:spcPts val="0"/>
              </a:spcAft>
              <a:defRPr/>
            </a:pPr>
            <a:r>
              <a:rPr lang="hr-HR" altLang="en-US" sz="3600" dirty="0" smtClean="0">
                <a:latin typeface="+mn-lt"/>
              </a:rPr>
              <a:t>Projektni proračun</a:t>
            </a:r>
            <a:endParaRPr lang="hr-HR" altLang="en-US" sz="3600" b="1" u="sng" dirty="0" smtClean="0">
              <a:latin typeface="+mn-lt"/>
            </a:endParaRPr>
          </a:p>
          <a:p>
            <a:pPr algn="ctr" eaLnBrk="1" fontAlgn="auto" hangingPunct="1">
              <a:spcAft>
                <a:spcPts val="0"/>
              </a:spcAft>
              <a:defRPr/>
            </a:pPr>
            <a:endParaRPr lang="hr-HR" altLang="en-US" sz="3600" b="1" dirty="0">
              <a:latin typeface="+mn-lt"/>
            </a:endParaRPr>
          </a:p>
          <a:p>
            <a:pPr algn="ctr" eaLnBrk="1" hangingPunct="1"/>
            <a:r>
              <a:rPr lang="hr-HR" altLang="en-US" sz="3600" b="1" dirty="0" smtClean="0">
                <a:latin typeface="+mn-lt"/>
              </a:rPr>
              <a:t>Aktivnosti u brojkama</a:t>
            </a:r>
          </a:p>
          <a:p>
            <a:pPr algn="ctr" eaLnBrk="1" hangingPunct="1"/>
            <a:endParaRPr lang="hr-HR" altLang="en-US" sz="3600" b="1" dirty="0">
              <a:latin typeface="+mn-lt"/>
            </a:endParaRPr>
          </a:p>
          <a:p>
            <a:pPr algn="ctr" eaLnBrk="1" hangingPunct="1"/>
            <a:r>
              <a:rPr lang="hr-HR" altLang="en-US" sz="3600" b="1" u="sng" dirty="0" smtClean="0">
                <a:solidFill>
                  <a:srgbClr val="FF0000"/>
                </a:solidFill>
                <a:effectLst>
                  <a:outerShdw blurRad="38100" dist="38100" dir="2700000" algn="tl">
                    <a:srgbClr val="000000">
                      <a:alpha val="43137"/>
                    </a:srgbClr>
                  </a:outerShdw>
                </a:effectLst>
                <a:latin typeface="+mn-lt"/>
              </a:rPr>
              <a:t>Uvijek u </a:t>
            </a:r>
            <a:r>
              <a:rPr lang="hr-HR" altLang="en-US" sz="3600" b="1" u="sng" dirty="0" err="1" smtClean="0">
                <a:solidFill>
                  <a:srgbClr val="FF0000"/>
                </a:solidFill>
                <a:effectLst>
                  <a:outerShdw blurRad="38100" dist="38100" dir="2700000" algn="tl">
                    <a:srgbClr val="000000">
                      <a:alpha val="43137"/>
                    </a:srgbClr>
                  </a:outerShdw>
                </a:effectLst>
                <a:latin typeface="+mn-lt"/>
              </a:rPr>
              <a:t>excellu</a:t>
            </a:r>
            <a:r>
              <a:rPr lang="hr-HR" altLang="en-US" sz="3600" b="1" u="sng" dirty="0" smtClean="0">
                <a:solidFill>
                  <a:srgbClr val="FF0000"/>
                </a:solidFill>
                <a:effectLst>
                  <a:outerShdw blurRad="38100" dist="38100" dir="2700000" algn="tl">
                    <a:srgbClr val="000000">
                      <a:alpha val="43137"/>
                    </a:srgbClr>
                  </a:outerShdw>
                </a:effectLst>
                <a:latin typeface="+mn-lt"/>
              </a:rPr>
              <a:t>  !!!!!!!!</a:t>
            </a:r>
            <a:endParaRPr lang="hr-HR" altLang="en-US" sz="3600" b="1" u="sng" dirty="0">
              <a:solidFill>
                <a:srgbClr val="FF0000"/>
              </a:solidFill>
              <a:effectLst>
                <a:outerShdw blurRad="38100" dist="38100" dir="2700000" algn="tl">
                  <a:srgbClr val="000000">
                    <a:alpha val="43137"/>
                  </a:srgbClr>
                </a:outerShdw>
              </a:effectLst>
              <a:latin typeface="+mn-lt"/>
            </a:endParaRPr>
          </a:p>
          <a:p>
            <a:pPr algn="ctr" eaLnBrk="1" fontAlgn="auto" hangingPunct="1">
              <a:spcAft>
                <a:spcPts val="0"/>
              </a:spcAft>
              <a:defRPr/>
            </a:pPr>
            <a:endParaRPr lang="hr-HR" altLang="en-US" sz="2800" b="1" dirty="0">
              <a:latin typeface="+mn-lt"/>
            </a:endParaRPr>
          </a:p>
        </p:txBody>
      </p:sp>
      <p:sp>
        <p:nvSpPr>
          <p:cNvPr id="12" name="Pravokutnik 11"/>
          <p:cNvSpPr/>
          <p:nvPr/>
        </p:nvSpPr>
        <p:spPr>
          <a:xfrm>
            <a:off x="1619672" y="841829"/>
            <a:ext cx="5760639" cy="892552"/>
          </a:xfrm>
          <a:prstGeom prst="rect">
            <a:avLst/>
          </a:prstGeom>
        </p:spPr>
        <p:txBody>
          <a:bodyPr wrap="square">
            <a:spAutoFit/>
          </a:bodyPr>
          <a:lstStyle/>
          <a:p>
            <a:pPr algn="ctr"/>
            <a:r>
              <a:rPr lang="hr-HR" altLang="en-US" sz="2600" b="1" dirty="0" smtClean="0">
                <a:latin typeface="+mn-lt"/>
              </a:rPr>
              <a:t>„(</a:t>
            </a:r>
            <a:r>
              <a:rPr lang="hr-HR" altLang="en-US" sz="2600" b="1" dirty="0">
                <a:latin typeface="+mn-lt"/>
              </a:rPr>
              <a:t>Po)Složiti” se </a:t>
            </a:r>
            <a:r>
              <a:rPr lang="hr-HR" altLang="en-US" sz="2600" b="1" dirty="0" smtClean="0">
                <a:latin typeface="+mn-lt"/>
              </a:rPr>
              <a:t>„unutra” </a:t>
            </a:r>
          </a:p>
          <a:p>
            <a:pPr algn="ctr"/>
            <a:r>
              <a:rPr lang="hr-HR" altLang="en-US" sz="2600" b="1" dirty="0" smtClean="0">
                <a:latin typeface="+mn-lt"/>
              </a:rPr>
              <a:t>(</a:t>
            </a:r>
            <a:r>
              <a:rPr lang="hr-HR" altLang="en-US" sz="2600" b="1" dirty="0">
                <a:latin typeface="+mn-lt"/>
              </a:rPr>
              <a:t>razraditi projekt / program / ideju) </a:t>
            </a:r>
            <a:endParaRPr lang="en-US" sz="2600" dirty="0">
              <a:latin typeface="+mn-lt"/>
            </a:endParaRPr>
          </a:p>
        </p:txBody>
      </p:sp>
    </p:spTree>
    <p:extLst>
      <p:ext uri="{BB962C8B-B14F-4D97-AF65-F5344CB8AC3E}">
        <p14:creationId xmlns:p14="http://schemas.microsoft.com/office/powerpoint/2010/main" val="25729644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4746625" y="5761038"/>
            <a:ext cx="3309938" cy="307975"/>
          </a:xfrm>
          <a:prstGeom prst="rect">
            <a:avLst/>
          </a:prstGeom>
        </p:spPr>
        <p:txBody>
          <a:bodyPr>
            <a:normAutofit fontScale="92500" lnSpcReduction="10000"/>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pPr fontAlgn="auto">
              <a:spcAft>
                <a:spcPts val="0"/>
              </a:spcAft>
              <a:defRPr/>
            </a:pPr>
            <a:endParaRPr lang="hr-HR" sz="1600" dirty="0"/>
          </a:p>
        </p:txBody>
      </p:sp>
      <p:sp>
        <p:nvSpPr>
          <p:cNvPr id="8" name="Poluokvir 7"/>
          <p:cNvSpPr/>
          <p:nvPr/>
        </p:nvSpPr>
        <p:spPr>
          <a:xfrm rot="10800000">
            <a:off x="7020272" y="4365104"/>
            <a:ext cx="2123728" cy="2492896"/>
          </a:xfrm>
          <a:prstGeom prst="halfFrame">
            <a:avLst>
              <a:gd name="adj1" fmla="val 33333"/>
              <a:gd name="adj2" fmla="val 29745"/>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hr-HR">
              <a:solidFill>
                <a:schemeClr val="tx1"/>
              </a:solidFill>
            </a:endParaRPr>
          </a:p>
        </p:txBody>
      </p:sp>
      <p:sp>
        <p:nvSpPr>
          <p:cNvPr id="9" name="Poluokvir 8"/>
          <p:cNvSpPr/>
          <p:nvPr/>
        </p:nvSpPr>
        <p:spPr>
          <a:xfrm>
            <a:off x="0" y="0"/>
            <a:ext cx="2123728" cy="2492896"/>
          </a:xfrm>
          <a:prstGeom prst="halfFrame">
            <a:avLst>
              <a:gd name="adj1" fmla="val 33333"/>
              <a:gd name="adj2" fmla="val 29745"/>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hr-HR">
              <a:solidFill>
                <a:schemeClr val="tx1"/>
              </a:solidFill>
            </a:endParaRPr>
          </a:p>
        </p:txBody>
      </p:sp>
      <p:pic>
        <p:nvPicPr>
          <p:cNvPr id="11" name="Picture 2" descr="C:\Users\Rominin laptop\Downloads\LOGO_1.jpeg.jpg"/>
          <p:cNvPicPr>
            <a:picLocks noChangeAspect="1" noChangeArrowheads="1"/>
          </p:cNvPicPr>
          <p:nvPr/>
        </p:nvPicPr>
        <p:blipFill>
          <a:blip r:embed="rId2" cstate="print"/>
          <a:srcRect/>
          <a:stretch>
            <a:fillRect/>
          </a:stretch>
        </p:blipFill>
        <p:spPr bwMode="auto">
          <a:xfrm>
            <a:off x="7668344" y="260648"/>
            <a:ext cx="1224136" cy="1160063"/>
          </a:xfrm>
          <a:prstGeom prst="rect">
            <a:avLst/>
          </a:prstGeom>
          <a:noFill/>
          <a:ln w="9525">
            <a:noFill/>
            <a:miter lim="800000"/>
            <a:headEnd/>
            <a:tailEnd/>
          </a:ln>
        </p:spPr>
      </p:pic>
      <p:sp>
        <p:nvSpPr>
          <p:cNvPr id="10" name="Content Placeholder 2"/>
          <p:cNvSpPr txBox="1">
            <a:spLocks/>
          </p:cNvSpPr>
          <p:nvPr/>
        </p:nvSpPr>
        <p:spPr>
          <a:xfrm>
            <a:off x="755576" y="1124744"/>
            <a:ext cx="7209086" cy="5256584"/>
          </a:xfrm>
          <a:prstGeom prst="rect">
            <a:avLst/>
          </a:prstGeom>
        </p:spPr>
        <p:txBody>
          <a:bodyPr vert="horz" lIns="91440" tIns="45720" rIns="91440" bIns="45720" rtlCol="0">
            <a:normAutofit/>
          </a:bodyPr>
          <a:lstStyle/>
          <a:p>
            <a:pPr marL="68580" marR="0" lvl="0" indent="0" algn="ctr" defTabSz="914400" rtl="0" eaLnBrk="1" fontAlgn="auto" latinLnBrk="0" hangingPunct="1">
              <a:lnSpc>
                <a:spcPct val="100000"/>
              </a:lnSpc>
              <a:spcBef>
                <a:spcPct val="20000"/>
              </a:spcBef>
              <a:spcAft>
                <a:spcPts val="0"/>
              </a:spcAft>
              <a:buClrTx/>
              <a:buSzTx/>
              <a:buFont typeface="Wingdings 2" pitchFamily="18" charset="2"/>
              <a:buNone/>
              <a:tabLst/>
              <a:defRPr/>
            </a:pPr>
            <a:endParaRPr kumimoji="0" lang="hr-HR"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68580" marR="0" lvl="0" indent="0" algn="ctr" defTabSz="914400" rtl="0" eaLnBrk="1" fontAlgn="auto" latinLnBrk="0" hangingPunct="1">
              <a:lnSpc>
                <a:spcPct val="100000"/>
              </a:lnSpc>
              <a:spcBef>
                <a:spcPct val="20000"/>
              </a:spcBef>
              <a:spcAft>
                <a:spcPts val="0"/>
              </a:spcAft>
              <a:buClrTx/>
              <a:buSzTx/>
              <a:buFont typeface="Wingdings 2" pitchFamily="18" charset="2"/>
              <a:buNone/>
              <a:tabLst/>
              <a:defRPr/>
            </a:pPr>
            <a:endParaRPr lang="hr-HR" sz="3000" dirty="0" smtClean="0">
              <a:solidFill>
                <a:schemeClr val="tx1">
                  <a:tint val="75000"/>
                </a:schemeClr>
              </a:solidFill>
              <a:latin typeface="+mn-lt"/>
              <a:cs typeface="+mn-cs"/>
            </a:endParaRPr>
          </a:p>
        </p:txBody>
      </p:sp>
      <p:sp>
        <p:nvSpPr>
          <p:cNvPr id="3" name="Pravokutnik 2"/>
          <p:cNvSpPr/>
          <p:nvPr/>
        </p:nvSpPr>
        <p:spPr>
          <a:xfrm>
            <a:off x="665845" y="2318343"/>
            <a:ext cx="7590953" cy="3477875"/>
          </a:xfrm>
          <a:prstGeom prst="rect">
            <a:avLst/>
          </a:prstGeom>
        </p:spPr>
        <p:txBody>
          <a:bodyPr wrap="square">
            <a:spAutoFit/>
          </a:bodyPr>
          <a:lstStyle/>
          <a:p>
            <a:pPr algn="ctr" eaLnBrk="1" fontAlgn="auto" hangingPunct="1">
              <a:spcAft>
                <a:spcPts val="0"/>
              </a:spcAft>
              <a:defRPr/>
            </a:pPr>
            <a:r>
              <a:rPr lang="hr-HR" altLang="en-US" sz="3600" dirty="0" smtClean="0">
                <a:latin typeface="+mn-lt"/>
              </a:rPr>
              <a:t>Izradite si nekoliko projektnih ideja</a:t>
            </a:r>
          </a:p>
          <a:p>
            <a:pPr algn="ctr" eaLnBrk="1" fontAlgn="auto" hangingPunct="1">
              <a:spcAft>
                <a:spcPts val="0"/>
              </a:spcAft>
              <a:defRPr/>
            </a:pPr>
            <a:r>
              <a:rPr lang="hr-HR" altLang="en-US" sz="3600" b="1" u="sng" dirty="0" smtClean="0">
                <a:solidFill>
                  <a:srgbClr val="FF0000"/>
                </a:solidFill>
                <a:effectLst>
                  <a:outerShdw blurRad="38100" dist="38100" dir="2700000" algn="tl">
                    <a:srgbClr val="000000">
                      <a:alpha val="43137"/>
                    </a:srgbClr>
                  </a:outerShdw>
                </a:effectLst>
                <a:latin typeface="+mn-lt"/>
              </a:rPr>
              <a:t>I napravite projektni </a:t>
            </a:r>
            <a:r>
              <a:rPr lang="hr-HR" altLang="en-US" sz="3600" b="1" u="sng" dirty="0" err="1" smtClean="0">
                <a:solidFill>
                  <a:srgbClr val="FF0000"/>
                </a:solidFill>
                <a:effectLst>
                  <a:outerShdw blurRad="38100" dist="38100" dir="2700000" algn="tl">
                    <a:srgbClr val="000000">
                      <a:alpha val="43137"/>
                    </a:srgbClr>
                  </a:outerShdw>
                </a:effectLst>
                <a:latin typeface="+mn-lt"/>
              </a:rPr>
              <a:t>portfolio</a:t>
            </a:r>
            <a:r>
              <a:rPr lang="hr-HR" altLang="en-US" sz="3600" b="1" u="sng" dirty="0" smtClean="0">
                <a:solidFill>
                  <a:srgbClr val="FF0000"/>
                </a:solidFill>
                <a:effectLst>
                  <a:outerShdw blurRad="38100" dist="38100" dir="2700000" algn="tl">
                    <a:srgbClr val="000000">
                      <a:alpha val="43137"/>
                    </a:srgbClr>
                  </a:outerShdw>
                </a:effectLst>
                <a:latin typeface="+mn-lt"/>
              </a:rPr>
              <a:t> vaše knjižnice</a:t>
            </a:r>
          </a:p>
          <a:p>
            <a:pPr marL="457200" indent="-457200" eaLnBrk="1" fontAlgn="auto" hangingPunct="1">
              <a:spcAft>
                <a:spcPts val="0"/>
              </a:spcAft>
              <a:buFont typeface="Wingdings" panose="05000000000000000000" pitchFamily="2" charset="2"/>
              <a:buChar char="Ø"/>
              <a:defRPr/>
            </a:pPr>
            <a:r>
              <a:rPr lang="hr-HR" altLang="en-US" sz="2800" dirty="0" smtClean="0">
                <a:latin typeface="+mn-lt"/>
              </a:rPr>
              <a:t>Projekt edukacije djece o čuvanju knjiga</a:t>
            </a:r>
          </a:p>
          <a:p>
            <a:pPr marL="457200" indent="-457200" eaLnBrk="1" fontAlgn="auto" hangingPunct="1">
              <a:spcAft>
                <a:spcPts val="0"/>
              </a:spcAft>
              <a:buFont typeface="Wingdings" panose="05000000000000000000" pitchFamily="2" charset="2"/>
              <a:buChar char="Ø"/>
              <a:defRPr/>
            </a:pPr>
            <a:r>
              <a:rPr lang="hr-HR" altLang="en-US" sz="2800" dirty="0" smtClean="0">
                <a:latin typeface="+mn-lt"/>
              </a:rPr>
              <a:t>Projekt pospješivanja čitanja kod djece </a:t>
            </a:r>
          </a:p>
          <a:p>
            <a:pPr marL="457200" indent="-457200" eaLnBrk="1" fontAlgn="auto" hangingPunct="1">
              <a:spcAft>
                <a:spcPts val="0"/>
              </a:spcAft>
              <a:buFont typeface="Wingdings" panose="05000000000000000000" pitchFamily="2" charset="2"/>
              <a:buChar char="Ø"/>
              <a:defRPr/>
            </a:pPr>
            <a:r>
              <a:rPr lang="hr-HR" altLang="en-US" sz="2800" dirty="0" smtClean="0">
                <a:latin typeface="+mn-lt"/>
              </a:rPr>
              <a:t>Projekt …</a:t>
            </a:r>
            <a:endParaRPr lang="hr-HR" altLang="en-US" sz="2800" dirty="0">
              <a:latin typeface="+mn-lt"/>
            </a:endParaRPr>
          </a:p>
          <a:p>
            <a:pPr algn="ctr" eaLnBrk="1" fontAlgn="auto" hangingPunct="1">
              <a:spcAft>
                <a:spcPts val="0"/>
              </a:spcAft>
              <a:defRPr/>
            </a:pPr>
            <a:endParaRPr lang="hr-HR" altLang="en-US" sz="2800" b="1" dirty="0">
              <a:latin typeface="+mn-lt"/>
            </a:endParaRPr>
          </a:p>
        </p:txBody>
      </p:sp>
      <p:sp>
        <p:nvSpPr>
          <p:cNvPr id="12" name="Pravokutnik 11"/>
          <p:cNvSpPr/>
          <p:nvPr/>
        </p:nvSpPr>
        <p:spPr>
          <a:xfrm>
            <a:off x="1619672" y="841829"/>
            <a:ext cx="5760639" cy="892552"/>
          </a:xfrm>
          <a:prstGeom prst="rect">
            <a:avLst/>
          </a:prstGeom>
        </p:spPr>
        <p:txBody>
          <a:bodyPr wrap="square">
            <a:spAutoFit/>
          </a:bodyPr>
          <a:lstStyle/>
          <a:p>
            <a:pPr algn="ctr"/>
            <a:r>
              <a:rPr lang="hr-HR" altLang="en-US" sz="2600" b="1" dirty="0" smtClean="0">
                <a:latin typeface="+mn-lt"/>
              </a:rPr>
              <a:t>„(</a:t>
            </a:r>
            <a:r>
              <a:rPr lang="hr-HR" altLang="en-US" sz="2600" b="1" dirty="0">
                <a:latin typeface="+mn-lt"/>
              </a:rPr>
              <a:t>Po)Složiti” se </a:t>
            </a:r>
            <a:r>
              <a:rPr lang="hr-HR" altLang="en-US" sz="2600" b="1" dirty="0" smtClean="0">
                <a:latin typeface="+mn-lt"/>
              </a:rPr>
              <a:t>„unutra” </a:t>
            </a:r>
          </a:p>
          <a:p>
            <a:pPr algn="ctr"/>
            <a:r>
              <a:rPr lang="hr-HR" altLang="en-US" sz="2600" b="1" dirty="0" smtClean="0">
                <a:latin typeface="+mn-lt"/>
              </a:rPr>
              <a:t>(</a:t>
            </a:r>
            <a:r>
              <a:rPr lang="hr-HR" altLang="en-US" sz="2600" b="1" dirty="0">
                <a:latin typeface="+mn-lt"/>
              </a:rPr>
              <a:t>razraditi projekt / program / ideju) </a:t>
            </a:r>
            <a:endParaRPr lang="en-US" sz="2600" dirty="0">
              <a:latin typeface="+mn-lt"/>
            </a:endParaRPr>
          </a:p>
        </p:txBody>
      </p:sp>
    </p:spTree>
    <p:extLst>
      <p:ext uri="{BB962C8B-B14F-4D97-AF65-F5344CB8AC3E}">
        <p14:creationId xmlns:p14="http://schemas.microsoft.com/office/powerpoint/2010/main" val="40199768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4746625" y="5761038"/>
            <a:ext cx="3309938" cy="307975"/>
          </a:xfrm>
          <a:prstGeom prst="rect">
            <a:avLst/>
          </a:prstGeom>
        </p:spPr>
        <p:txBody>
          <a:bodyPr>
            <a:normAutofit fontScale="92500" lnSpcReduction="10000"/>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pPr fontAlgn="auto">
              <a:spcAft>
                <a:spcPts val="0"/>
              </a:spcAft>
              <a:defRPr/>
            </a:pPr>
            <a:endParaRPr lang="hr-HR" sz="1600" dirty="0"/>
          </a:p>
        </p:txBody>
      </p:sp>
      <p:sp>
        <p:nvSpPr>
          <p:cNvPr id="8" name="Poluokvir 7"/>
          <p:cNvSpPr/>
          <p:nvPr/>
        </p:nvSpPr>
        <p:spPr>
          <a:xfrm rot="10800000">
            <a:off x="7020272" y="4365104"/>
            <a:ext cx="2123728" cy="2492896"/>
          </a:xfrm>
          <a:prstGeom prst="halfFrame">
            <a:avLst>
              <a:gd name="adj1" fmla="val 33333"/>
              <a:gd name="adj2" fmla="val 29745"/>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hr-HR">
              <a:solidFill>
                <a:schemeClr val="tx1"/>
              </a:solidFill>
            </a:endParaRPr>
          </a:p>
        </p:txBody>
      </p:sp>
      <p:sp>
        <p:nvSpPr>
          <p:cNvPr id="9" name="Poluokvir 8"/>
          <p:cNvSpPr/>
          <p:nvPr/>
        </p:nvSpPr>
        <p:spPr>
          <a:xfrm>
            <a:off x="0" y="0"/>
            <a:ext cx="2123728" cy="2492896"/>
          </a:xfrm>
          <a:prstGeom prst="halfFrame">
            <a:avLst>
              <a:gd name="adj1" fmla="val 33333"/>
              <a:gd name="adj2" fmla="val 29745"/>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hr-HR">
              <a:solidFill>
                <a:schemeClr val="tx1"/>
              </a:solidFill>
            </a:endParaRPr>
          </a:p>
        </p:txBody>
      </p:sp>
      <p:pic>
        <p:nvPicPr>
          <p:cNvPr id="11" name="Picture 2" descr="C:\Users\Rominin laptop\Downloads\LOGO_1.jpeg.jpg"/>
          <p:cNvPicPr>
            <a:picLocks noChangeAspect="1" noChangeArrowheads="1"/>
          </p:cNvPicPr>
          <p:nvPr/>
        </p:nvPicPr>
        <p:blipFill>
          <a:blip r:embed="rId2" cstate="print"/>
          <a:srcRect/>
          <a:stretch>
            <a:fillRect/>
          </a:stretch>
        </p:blipFill>
        <p:spPr bwMode="auto">
          <a:xfrm>
            <a:off x="7668344" y="260648"/>
            <a:ext cx="1224136" cy="1160063"/>
          </a:xfrm>
          <a:prstGeom prst="rect">
            <a:avLst/>
          </a:prstGeom>
          <a:noFill/>
          <a:ln w="9525">
            <a:noFill/>
            <a:miter lim="800000"/>
            <a:headEnd/>
            <a:tailEnd/>
          </a:ln>
        </p:spPr>
      </p:pic>
      <p:sp>
        <p:nvSpPr>
          <p:cNvPr id="10" name="Content Placeholder 2"/>
          <p:cNvSpPr txBox="1">
            <a:spLocks/>
          </p:cNvSpPr>
          <p:nvPr/>
        </p:nvSpPr>
        <p:spPr>
          <a:xfrm>
            <a:off x="755576" y="1124744"/>
            <a:ext cx="7209086" cy="5256584"/>
          </a:xfrm>
          <a:prstGeom prst="rect">
            <a:avLst/>
          </a:prstGeom>
        </p:spPr>
        <p:txBody>
          <a:bodyPr vert="horz" lIns="91440" tIns="45720" rIns="91440" bIns="45720" rtlCol="0">
            <a:normAutofit/>
          </a:bodyPr>
          <a:lstStyle/>
          <a:p>
            <a:pPr marL="68580" marR="0" lvl="0" indent="0" algn="ctr" defTabSz="914400" rtl="0" eaLnBrk="1" fontAlgn="auto" latinLnBrk="0" hangingPunct="1">
              <a:lnSpc>
                <a:spcPct val="100000"/>
              </a:lnSpc>
              <a:spcBef>
                <a:spcPct val="20000"/>
              </a:spcBef>
              <a:spcAft>
                <a:spcPts val="0"/>
              </a:spcAft>
              <a:buClrTx/>
              <a:buSzTx/>
              <a:buFont typeface="Wingdings 2" pitchFamily="18" charset="2"/>
              <a:buNone/>
              <a:tabLst/>
              <a:defRPr/>
            </a:pPr>
            <a:endParaRPr kumimoji="0" lang="hr-HR"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68580" marR="0" lvl="0" indent="0" algn="ctr" defTabSz="914400" rtl="0" eaLnBrk="1" fontAlgn="auto" latinLnBrk="0" hangingPunct="1">
              <a:lnSpc>
                <a:spcPct val="100000"/>
              </a:lnSpc>
              <a:spcBef>
                <a:spcPct val="20000"/>
              </a:spcBef>
              <a:spcAft>
                <a:spcPts val="0"/>
              </a:spcAft>
              <a:buClrTx/>
              <a:buSzTx/>
              <a:buFont typeface="Wingdings 2" pitchFamily="18" charset="2"/>
              <a:buNone/>
              <a:tabLst/>
              <a:defRPr/>
            </a:pPr>
            <a:endParaRPr lang="hr-HR" sz="3000" dirty="0" smtClean="0">
              <a:solidFill>
                <a:schemeClr val="tx1">
                  <a:tint val="75000"/>
                </a:schemeClr>
              </a:solidFill>
              <a:latin typeface="+mn-lt"/>
              <a:cs typeface="+mn-cs"/>
            </a:endParaRPr>
          </a:p>
        </p:txBody>
      </p:sp>
      <p:sp>
        <p:nvSpPr>
          <p:cNvPr id="3" name="TekstniOkvir 2"/>
          <p:cNvSpPr txBox="1"/>
          <p:nvPr/>
        </p:nvSpPr>
        <p:spPr>
          <a:xfrm>
            <a:off x="899592" y="1467148"/>
            <a:ext cx="7560840" cy="4555093"/>
          </a:xfrm>
          <a:prstGeom prst="rect">
            <a:avLst/>
          </a:prstGeom>
          <a:noFill/>
        </p:spPr>
        <p:txBody>
          <a:bodyPr wrap="square" rtlCol="0">
            <a:spAutoFit/>
          </a:bodyPr>
          <a:lstStyle/>
          <a:p>
            <a:r>
              <a:rPr lang="hr-HR" altLang="en-US" sz="2800" b="1" dirty="0" smtClean="0">
                <a:solidFill>
                  <a:schemeClr val="bg1">
                    <a:lumMod val="50000"/>
                  </a:schemeClr>
                </a:solidFill>
                <a:latin typeface="+mn-lt"/>
              </a:rPr>
              <a:t>1. „(</a:t>
            </a:r>
            <a:r>
              <a:rPr lang="hr-HR" altLang="en-US" sz="2800" b="1" dirty="0">
                <a:solidFill>
                  <a:schemeClr val="bg1">
                    <a:lumMod val="50000"/>
                  </a:schemeClr>
                </a:solidFill>
                <a:latin typeface="+mn-lt"/>
              </a:rPr>
              <a:t>PO)Složiti</a:t>
            </a:r>
            <a:r>
              <a:rPr lang="hr-HR" altLang="en-US" sz="2800" b="1" i="1" dirty="0">
                <a:solidFill>
                  <a:schemeClr val="bg1">
                    <a:lumMod val="50000"/>
                  </a:schemeClr>
                </a:solidFill>
                <a:latin typeface="+mn-lt"/>
              </a:rPr>
              <a:t>”</a:t>
            </a:r>
            <a:r>
              <a:rPr lang="hr-HR" altLang="en-US" sz="2800" b="1" dirty="0">
                <a:solidFill>
                  <a:schemeClr val="bg1">
                    <a:lumMod val="50000"/>
                  </a:schemeClr>
                </a:solidFill>
                <a:latin typeface="+mn-lt"/>
              </a:rPr>
              <a:t> se </a:t>
            </a:r>
            <a:r>
              <a:rPr lang="hr-HR" altLang="en-US" sz="2800" b="1" dirty="0" smtClean="0">
                <a:solidFill>
                  <a:schemeClr val="bg1">
                    <a:lumMod val="50000"/>
                  </a:schemeClr>
                </a:solidFill>
                <a:latin typeface="+mn-lt"/>
              </a:rPr>
              <a:t>„unutra” </a:t>
            </a:r>
            <a:endParaRPr lang="hr-HR" altLang="en-US" sz="2800" b="1" dirty="0">
              <a:solidFill>
                <a:schemeClr val="bg1">
                  <a:lumMod val="50000"/>
                </a:schemeClr>
              </a:solidFill>
              <a:latin typeface="+mn-lt"/>
            </a:endParaRPr>
          </a:p>
          <a:p>
            <a:r>
              <a:rPr lang="hr-HR" altLang="en-US" sz="2800" b="1" dirty="0" smtClean="0">
                <a:solidFill>
                  <a:schemeClr val="bg1">
                    <a:lumMod val="50000"/>
                  </a:schemeClr>
                </a:solidFill>
                <a:latin typeface="+mn-lt"/>
              </a:rPr>
              <a:t>     (razraditi projekt / program / ideju) </a:t>
            </a:r>
          </a:p>
          <a:p>
            <a:pPr>
              <a:lnSpc>
                <a:spcPct val="150000"/>
              </a:lnSpc>
            </a:pPr>
            <a:r>
              <a:rPr lang="hr-HR" altLang="en-US" sz="2800" b="1" dirty="0" smtClean="0">
                <a:latin typeface="+mn-lt"/>
              </a:rPr>
              <a:t>2</a:t>
            </a:r>
            <a:r>
              <a:rPr lang="hr-HR" altLang="en-US" sz="2800" b="1" dirty="0">
                <a:latin typeface="+mn-lt"/>
              </a:rPr>
              <a:t>. </a:t>
            </a:r>
            <a:r>
              <a:rPr lang="hr-HR" altLang="en-US" sz="2800" b="1" dirty="0">
                <a:effectLst>
                  <a:outerShdw blurRad="38100" dist="38100" dir="2700000" algn="tl">
                    <a:srgbClr val="000000">
                      <a:alpha val="43137"/>
                    </a:srgbClr>
                  </a:outerShdw>
                </a:effectLst>
                <a:latin typeface="+mn-lt"/>
              </a:rPr>
              <a:t>Pročitati natječaj</a:t>
            </a:r>
          </a:p>
          <a:p>
            <a:pPr>
              <a:lnSpc>
                <a:spcPct val="150000"/>
              </a:lnSpc>
            </a:pPr>
            <a:r>
              <a:rPr lang="hr-HR" altLang="en-US" sz="2800" b="1" dirty="0">
                <a:solidFill>
                  <a:schemeClr val="bg1">
                    <a:lumMod val="50000"/>
                  </a:schemeClr>
                </a:solidFill>
                <a:latin typeface="+mn-lt"/>
              </a:rPr>
              <a:t>3. Napisati prijavu </a:t>
            </a:r>
          </a:p>
          <a:p>
            <a:pPr>
              <a:lnSpc>
                <a:spcPct val="150000"/>
              </a:lnSpc>
            </a:pPr>
            <a:r>
              <a:rPr lang="hr-HR" altLang="en-US" sz="2800" b="1" dirty="0">
                <a:solidFill>
                  <a:schemeClr val="bg1">
                    <a:lumMod val="50000"/>
                  </a:schemeClr>
                </a:solidFill>
                <a:latin typeface="+mn-lt"/>
              </a:rPr>
              <a:t>4. Prijaviti projekt</a:t>
            </a:r>
          </a:p>
          <a:p>
            <a:pPr>
              <a:lnSpc>
                <a:spcPct val="150000"/>
              </a:lnSpc>
            </a:pPr>
            <a:r>
              <a:rPr lang="hr-HR" altLang="en-US" sz="2800" b="1" dirty="0">
                <a:solidFill>
                  <a:schemeClr val="bg1">
                    <a:lumMod val="50000"/>
                  </a:schemeClr>
                </a:solidFill>
                <a:latin typeface="+mn-lt"/>
              </a:rPr>
              <a:t>5. Realizirati </a:t>
            </a:r>
            <a:r>
              <a:rPr lang="hr-HR" altLang="en-US" sz="2800" b="1" dirty="0" smtClean="0">
                <a:solidFill>
                  <a:schemeClr val="bg1">
                    <a:lumMod val="50000"/>
                  </a:schemeClr>
                </a:solidFill>
                <a:latin typeface="+mn-lt"/>
              </a:rPr>
              <a:t>projekt</a:t>
            </a:r>
          </a:p>
          <a:p>
            <a:pPr>
              <a:lnSpc>
                <a:spcPct val="150000"/>
              </a:lnSpc>
            </a:pPr>
            <a:r>
              <a:rPr lang="hr-HR" altLang="en-US" sz="2800" b="1" dirty="0" smtClean="0">
                <a:solidFill>
                  <a:schemeClr val="bg1">
                    <a:lumMod val="50000"/>
                  </a:schemeClr>
                </a:solidFill>
                <a:latin typeface="+mn-lt"/>
              </a:rPr>
              <a:t>6. Ići u drugi projekt </a:t>
            </a:r>
            <a:r>
              <a:rPr lang="hr-HR" altLang="en-US" sz="2800" b="1" dirty="0" smtClean="0">
                <a:solidFill>
                  <a:schemeClr val="bg1">
                    <a:lumMod val="50000"/>
                  </a:schemeClr>
                </a:solidFill>
                <a:latin typeface="+mn-lt"/>
                <a:sym typeface="Wingdings" panose="05000000000000000000" pitchFamily="2" charset="2"/>
              </a:rPr>
              <a:t></a:t>
            </a:r>
            <a:endParaRPr lang="hr-HR" altLang="en-US" sz="2800" b="1" dirty="0">
              <a:solidFill>
                <a:schemeClr val="bg1">
                  <a:lumMod val="50000"/>
                </a:schemeClr>
              </a:solidFill>
              <a:latin typeface="+mn-lt"/>
            </a:endParaRPr>
          </a:p>
          <a:p>
            <a:pPr algn="ctr"/>
            <a:endParaRPr lang="en-US" sz="2400" b="1" dirty="0"/>
          </a:p>
        </p:txBody>
      </p:sp>
      <p:sp>
        <p:nvSpPr>
          <p:cNvPr id="2" name="Pravokutnik 1"/>
          <p:cNvSpPr/>
          <p:nvPr/>
        </p:nvSpPr>
        <p:spPr>
          <a:xfrm>
            <a:off x="2842639" y="632301"/>
            <a:ext cx="3034959" cy="553998"/>
          </a:xfrm>
          <a:prstGeom prst="rect">
            <a:avLst/>
          </a:prstGeom>
        </p:spPr>
        <p:txBody>
          <a:bodyPr wrap="square">
            <a:spAutoFit/>
          </a:bodyPr>
          <a:lstStyle/>
          <a:p>
            <a:r>
              <a:rPr lang="hr-HR" altLang="en-US" sz="3000" b="1" dirty="0">
                <a:latin typeface="+mn-lt"/>
              </a:rPr>
              <a:t>Od kuda krenuti?</a:t>
            </a:r>
            <a:endParaRPr lang="en-US" sz="3000" dirty="0">
              <a:latin typeface="+mn-lt"/>
            </a:endParaRPr>
          </a:p>
        </p:txBody>
      </p:sp>
    </p:spTree>
    <p:extLst>
      <p:ext uri="{BB962C8B-B14F-4D97-AF65-F5344CB8AC3E}">
        <p14:creationId xmlns:p14="http://schemas.microsoft.com/office/powerpoint/2010/main" val="41758941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4746625" y="5761038"/>
            <a:ext cx="3309938" cy="307975"/>
          </a:xfrm>
          <a:prstGeom prst="rect">
            <a:avLst/>
          </a:prstGeom>
        </p:spPr>
        <p:txBody>
          <a:bodyPr>
            <a:normAutofit fontScale="92500" lnSpcReduction="10000"/>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pPr fontAlgn="auto">
              <a:spcAft>
                <a:spcPts val="0"/>
              </a:spcAft>
              <a:defRPr/>
            </a:pPr>
            <a:endParaRPr lang="hr-HR" sz="1600" dirty="0"/>
          </a:p>
        </p:txBody>
      </p:sp>
      <p:sp>
        <p:nvSpPr>
          <p:cNvPr id="8" name="Poluokvir 7"/>
          <p:cNvSpPr/>
          <p:nvPr/>
        </p:nvSpPr>
        <p:spPr>
          <a:xfrm rot="10800000">
            <a:off x="7020272" y="4365104"/>
            <a:ext cx="2123728" cy="2492896"/>
          </a:xfrm>
          <a:prstGeom prst="halfFrame">
            <a:avLst>
              <a:gd name="adj1" fmla="val 33333"/>
              <a:gd name="adj2" fmla="val 29745"/>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hr-HR">
              <a:solidFill>
                <a:schemeClr val="tx1"/>
              </a:solidFill>
            </a:endParaRPr>
          </a:p>
        </p:txBody>
      </p:sp>
      <p:sp>
        <p:nvSpPr>
          <p:cNvPr id="9" name="Poluokvir 8"/>
          <p:cNvSpPr/>
          <p:nvPr/>
        </p:nvSpPr>
        <p:spPr>
          <a:xfrm>
            <a:off x="0" y="0"/>
            <a:ext cx="2123728" cy="2492896"/>
          </a:xfrm>
          <a:prstGeom prst="halfFrame">
            <a:avLst>
              <a:gd name="adj1" fmla="val 33333"/>
              <a:gd name="adj2" fmla="val 29745"/>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hr-HR">
              <a:solidFill>
                <a:schemeClr val="tx1"/>
              </a:solidFill>
            </a:endParaRPr>
          </a:p>
        </p:txBody>
      </p:sp>
      <p:pic>
        <p:nvPicPr>
          <p:cNvPr id="11" name="Picture 2" descr="C:\Users\Rominin laptop\Downloads\LOGO_1.jpeg.jpg"/>
          <p:cNvPicPr>
            <a:picLocks noChangeAspect="1" noChangeArrowheads="1"/>
          </p:cNvPicPr>
          <p:nvPr/>
        </p:nvPicPr>
        <p:blipFill>
          <a:blip r:embed="rId2" cstate="print"/>
          <a:srcRect/>
          <a:stretch>
            <a:fillRect/>
          </a:stretch>
        </p:blipFill>
        <p:spPr bwMode="auto">
          <a:xfrm>
            <a:off x="7668344" y="260648"/>
            <a:ext cx="1224136" cy="1160063"/>
          </a:xfrm>
          <a:prstGeom prst="rect">
            <a:avLst/>
          </a:prstGeom>
          <a:noFill/>
          <a:ln w="9525">
            <a:noFill/>
            <a:miter lim="800000"/>
            <a:headEnd/>
            <a:tailEnd/>
          </a:ln>
        </p:spPr>
      </p:pic>
      <p:sp>
        <p:nvSpPr>
          <p:cNvPr id="10" name="Content Placeholder 2"/>
          <p:cNvSpPr txBox="1">
            <a:spLocks/>
          </p:cNvSpPr>
          <p:nvPr/>
        </p:nvSpPr>
        <p:spPr>
          <a:xfrm>
            <a:off x="755576" y="1124744"/>
            <a:ext cx="7209086" cy="5256584"/>
          </a:xfrm>
          <a:prstGeom prst="rect">
            <a:avLst/>
          </a:prstGeom>
        </p:spPr>
        <p:txBody>
          <a:bodyPr vert="horz" lIns="91440" tIns="45720" rIns="91440" bIns="45720" rtlCol="0">
            <a:normAutofit/>
          </a:bodyPr>
          <a:lstStyle/>
          <a:p>
            <a:pPr marL="68580" marR="0" lvl="0" indent="0" algn="ctr" defTabSz="914400" rtl="0" eaLnBrk="1" fontAlgn="auto" latinLnBrk="0" hangingPunct="1">
              <a:lnSpc>
                <a:spcPct val="100000"/>
              </a:lnSpc>
              <a:spcBef>
                <a:spcPct val="20000"/>
              </a:spcBef>
              <a:spcAft>
                <a:spcPts val="0"/>
              </a:spcAft>
              <a:buClrTx/>
              <a:buSzTx/>
              <a:buFont typeface="Wingdings 2" pitchFamily="18" charset="2"/>
              <a:buNone/>
              <a:tabLst/>
              <a:defRPr/>
            </a:pPr>
            <a:endParaRPr kumimoji="0" lang="hr-HR"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68580" marR="0" lvl="0" indent="0" algn="ctr" defTabSz="914400" rtl="0" eaLnBrk="1" fontAlgn="auto" latinLnBrk="0" hangingPunct="1">
              <a:lnSpc>
                <a:spcPct val="100000"/>
              </a:lnSpc>
              <a:spcBef>
                <a:spcPct val="20000"/>
              </a:spcBef>
              <a:spcAft>
                <a:spcPts val="0"/>
              </a:spcAft>
              <a:buClrTx/>
              <a:buSzTx/>
              <a:buFont typeface="Wingdings 2" pitchFamily="18" charset="2"/>
              <a:buNone/>
              <a:tabLst/>
              <a:defRPr/>
            </a:pPr>
            <a:endParaRPr lang="hr-HR" sz="3000" dirty="0" smtClean="0">
              <a:solidFill>
                <a:schemeClr val="tx1">
                  <a:tint val="75000"/>
                </a:schemeClr>
              </a:solidFill>
              <a:latin typeface="+mn-lt"/>
              <a:cs typeface="+mn-cs"/>
            </a:endParaRPr>
          </a:p>
        </p:txBody>
      </p:sp>
      <p:sp>
        <p:nvSpPr>
          <p:cNvPr id="3" name="TekstniOkvir 2"/>
          <p:cNvSpPr txBox="1"/>
          <p:nvPr/>
        </p:nvSpPr>
        <p:spPr>
          <a:xfrm>
            <a:off x="719573" y="1467148"/>
            <a:ext cx="7848872" cy="4339650"/>
          </a:xfrm>
          <a:prstGeom prst="rect">
            <a:avLst/>
          </a:prstGeom>
          <a:noFill/>
        </p:spPr>
        <p:txBody>
          <a:bodyPr wrap="square" rtlCol="0">
            <a:spAutoFit/>
          </a:bodyPr>
          <a:lstStyle/>
          <a:p>
            <a:pPr marL="742950" indent="-742950">
              <a:buFont typeface="Arial" pitchFamily="34" charset="0"/>
              <a:buAutoNum type="arabicPeriod"/>
            </a:pPr>
            <a:r>
              <a:rPr lang="hr-HR" altLang="en-US" sz="2800" b="1" dirty="0">
                <a:latin typeface="+mn-lt"/>
              </a:rPr>
              <a:t>Pročitati cijeli tekst natječaja</a:t>
            </a:r>
          </a:p>
          <a:p>
            <a:pPr marL="742950" indent="-742950">
              <a:buFont typeface="Arial" pitchFamily="34" charset="0"/>
              <a:buAutoNum type="arabicPeriod"/>
            </a:pPr>
            <a:r>
              <a:rPr lang="hr-HR" altLang="en-US" sz="2800" b="1" dirty="0">
                <a:latin typeface="+mn-lt"/>
              </a:rPr>
              <a:t>Provjeriti da li ste mogući prijavitelj</a:t>
            </a:r>
          </a:p>
          <a:p>
            <a:pPr marL="742950" indent="-742950">
              <a:buFont typeface="Arial" pitchFamily="34" charset="0"/>
              <a:buAutoNum type="arabicPeriod"/>
            </a:pPr>
            <a:r>
              <a:rPr lang="hr-HR" altLang="en-US" sz="2800" b="1" dirty="0">
                <a:latin typeface="+mn-lt"/>
              </a:rPr>
              <a:t>Pronaći da li se daju sredstva za neki od vaših projekata</a:t>
            </a:r>
          </a:p>
          <a:p>
            <a:pPr marL="742950" indent="-742950">
              <a:buFont typeface="Arial" pitchFamily="34" charset="0"/>
              <a:buAutoNum type="arabicPeriod"/>
            </a:pPr>
            <a:r>
              <a:rPr lang="hr-HR" altLang="en-US" sz="2800" b="1" dirty="0">
                <a:latin typeface="+mn-lt"/>
              </a:rPr>
              <a:t>Pronaći što je sve potrebno za prijavu (npr. potvrda porezne uprave)</a:t>
            </a:r>
          </a:p>
          <a:p>
            <a:pPr marL="742950" indent="-742950">
              <a:buFont typeface="Arial" pitchFamily="34" charset="0"/>
              <a:buAutoNum type="arabicPeriod"/>
            </a:pPr>
            <a:r>
              <a:rPr lang="hr-HR" altLang="en-US" sz="2800" b="1" dirty="0">
                <a:latin typeface="+mn-lt"/>
              </a:rPr>
              <a:t>Pronaći rok za prijavu!</a:t>
            </a:r>
          </a:p>
          <a:p>
            <a:pPr marL="742950" indent="-742950">
              <a:buFont typeface="Arial" pitchFamily="34" charset="0"/>
              <a:buAutoNum type="arabicPeriod"/>
            </a:pPr>
            <a:r>
              <a:rPr lang="hr-HR" altLang="en-US" sz="2800" b="1" dirty="0">
                <a:latin typeface="+mn-lt"/>
              </a:rPr>
              <a:t>Detaljno proći sve upute, označiti važne stvari</a:t>
            </a:r>
          </a:p>
          <a:p>
            <a:pPr marL="742950" indent="-742950">
              <a:buFont typeface="Arial" pitchFamily="34" charset="0"/>
              <a:buAutoNum type="arabicPeriod"/>
            </a:pPr>
            <a:r>
              <a:rPr lang="hr-HR" altLang="en-US" sz="2800" b="1" dirty="0">
                <a:latin typeface="+mn-lt"/>
              </a:rPr>
              <a:t>Pogledati obrasce (što je sve potrebno ispuniti)</a:t>
            </a:r>
          </a:p>
          <a:p>
            <a:pPr algn="ctr"/>
            <a:endParaRPr lang="en-US" sz="2400" b="1" dirty="0"/>
          </a:p>
        </p:txBody>
      </p:sp>
      <p:sp>
        <p:nvSpPr>
          <p:cNvPr id="2" name="Pravokutnik 1"/>
          <p:cNvSpPr/>
          <p:nvPr/>
        </p:nvSpPr>
        <p:spPr>
          <a:xfrm>
            <a:off x="2123729" y="632301"/>
            <a:ext cx="5040560" cy="646331"/>
          </a:xfrm>
          <a:prstGeom prst="rect">
            <a:avLst/>
          </a:prstGeom>
        </p:spPr>
        <p:txBody>
          <a:bodyPr wrap="square">
            <a:spAutoFit/>
          </a:bodyPr>
          <a:lstStyle/>
          <a:p>
            <a:r>
              <a:rPr lang="hr-HR" altLang="en-US" sz="3600" b="1" dirty="0" smtClean="0">
                <a:latin typeface="+mn-lt"/>
              </a:rPr>
              <a:t>Pročitati </a:t>
            </a:r>
            <a:r>
              <a:rPr lang="hr-HR" altLang="en-US" sz="3600" b="1" dirty="0">
                <a:latin typeface="+mn-lt"/>
              </a:rPr>
              <a:t>natječaj</a:t>
            </a:r>
            <a:endParaRPr lang="en-US" sz="3600" dirty="0">
              <a:latin typeface="+mn-lt"/>
            </a:endParaRPr>
          </a:p>
        </p:txBody>
      </p:sp>
    </p:spTree>
    <p:extLst>
      <p:ext uri="{BB962C8B-B14F-4D97-AF65-F5344CB8AC3E}">
        <p14:creationId xmlns:p14="http://schemas.microsoft.com/office/powerpoint/2010/main" val="4504655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4746625" y="5761038"/>
            <a:ext cx="3309938" cy="307975"/>
          </a:xfrm>
          <a:prstGeom prst="rect">
            <a:avLst/>
          </a:prstGeom>
        </p:spPr>
        <p:txBody>
          <a:bodyPr>
            <a:normAutofit fontScale="92500" lnSpcReduction="10000"/>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pPr fontAlgn="auto">
              <a:spcAft>
                <a:spcPts val="0"/>
              </a:spcAft>
              <a:defRPr/>
            </a:pPr>
            <a:endParaRPr lang="hr-HR" sz="1600" dirty="0"/>
          </a:p>
        </p:txBody>
      </p:sp>
      <p:sp>
        <p:nvSpPr>
          <p:cNvPr id="8" name="Poluokvir 7"/>
          <p:cNvSpPr/>
          <p:nvPr/>
        </p:nvSpPr>
        <p:spPr>
          <a:xfrm rot="10800000">
            <a:off x="7020272" y="4365104"/>
            <a:ext cx="2123728" cy="2492896"/>
          </a:xfrm>
          <a:prstGeom prst="halfFrame">
            <a:avLst>
              <a:gd name="adj1" fmla="val 33333"/>
              <a:gd name="adj2" fmla="val 29745"/>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hr-HR">
              <a:solidFill>
                <a:schemeClr val="tx1"/>
              </a:solidFill>
            </a:endParaRPr>
          </a:p>
        </p:txBody>
      </p:sp>
      <p:sp>
        <p:nvSpPr>
          <p:cNvPr id="9" name="Poluokvir 8"/>
          <p:cNvSpPr/>
          <p:nvPr/>
        </p:nvSpPr>
        <p:spPr>
          <a:xfrm>
            <a:off x="0" y="0"/>
            <a:ext cx="2123728" cy="2492896"/>
          </a:xfrm>
          <a:prstGeom prst="halfFrame">
            <a:avLst>
              <a:gd name="adj1" fmla="val 33333"/>
              <a:gd name="adj2" fmla="val 29745"/>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hr-HR">
              <a:solidFill>
                <a:schemeClr val="tx1"/>
              </a:solidFill>
            </a:endParaRPr>
          </a:p>
        </p:txBody>
      </p:sp>
      <p:pic>
        <p:nvPicPr>
          <p:cNvPr id="11" name="Picture 2" descr="C:\Users\Rominin laptop\Downloads\LOGO_1.jpeg.jpg"/>
          <p:cNvPicPr>
            <a:picLocks noChangeAspect="1" noChangeArrowheads="1"/>
          </p:cNvPicPr>
          <p:nvPr/>
        </p:nvPicPr>
        <p:blipFill>
          <a:blip r:embed="rId2" cstate="print"/>
          <a:srcRect/>
          <a:stretch>
            <a:fillRect/>
          </a:stretch>
        </p:blipFill>
        <p:spPr bwMode="auto">
          <a:xfrm>
            <a:off x="7668344" y="260648"/>
            <a:ext cx="1224136" cy="1160063"/>
          </a:xfrm>
          <a:prstGeom prst="rect">
            <a:avLst/>
          </a:prstGeom>
          <a:noFill/>
          <a:ln w="9525">
            <a:noFill/>
            <a:miter lim="800000"/>
            <a:headEnd/>
            <a:tailEnd/>
          </a:ln>
        </p:spPr>
      </p:pic>
      <p:sp>
        <p:nvSpPr>
          <p:cNvPr id="10" name="Content Placeholder 2"/>
          <p:cNvSpPr txBox="1">
            <a:spLocks/>
          </p:cNvSpPr>
          <p:nvPr/>
        </p:nvSpPr>
        <p:spPr>
          <a:xfrm>
            <a:off x="755576" y="1124744"/>
            <a:ext cx="7209086" cy="5256584"/>
          </a:xfrm>
          <a:prstGeom prst="rect">
            <a:avLst/>
          </a:prstGeom>
        </p:spPr>
        <p:txBody>
          <a:bodyPr vert="horz" lIns="91440" tIns="45720" rIns="91440" bIns="45720" rtlCol="0">
            <a:normAutofit/>
          </a:bodyPr>
          <a:lstStyle/>
          <a:p>
            <a:pPr marL="68580" marR="0" lvl="0" indent="0" algn="ctr" defTabSz="914400" rtl="0" eaLnBrk="1" fontAlgn="auto" latinLnBrk="0" hangingPunct="1">
              <a:lnSpc>
                <a:spcPct val="100000"/>
              </a:lnSpc>
              <a:spcBef>
                <a:spcPct val="20000"/>
              </a:spcBef>
              <a:spcAft>
                <a:spcPts val="0"/>
              </a:spcAft>
              <a:buClrTx/>
              <a:buSzTx/>
              <a:buFont typeface="Wingdings 2" pitchFamily="18" charset="2"/>
              <a:buNone/>
              <a:tabLst/>
              <a:defRPr/>
            </a:pPr>
            <a:endParaRPr kumimoji="0" lang="hr-HR"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68580" marR="0" lvl="0" indent="0" algn="ctr" defTabSz="914400" rtl="0" eaLnBrk="1" fontAlgn="auto" latinLnBrk="0" hangingPunct="1">
              <a:lnSpc>
                <a:spcPct val="100000"/>
              </a:lnSpc>
              <a:spcBef>
                <a:spcPct val="20000"/>
              </a:spcBef>
              <a:spcAft>
                <a:spcPts val="0"/>
              </a:spcAft>
              <a:buClrTx/>
              <a:buSzTx/>
              <a:buFont typeface="Wingdings 2" pitchFamily="18" charset="2"/>
              <a:buNone/>
              <a:tabLst/>
              <a:defRPr/>
            </a:pPr>
            <a:endParaRPr lang="hr-HR" sz="3000" dirty="0" smtClean="0">
              <a:solidFill>
                <a:schemeClr val="tx1">
                  <a:tint val="75000"/>
                </a:schemeClr>
              </a:solidFill>
              <a:latin typeface="+mn-lt"/>
              <a:cs typeface="+mn-cs"/>
            </a:endParaRPr>
          </a:p>
        </p:txBody>
      </p:sp>
      <p:sp>
        <p:nvSpPr>
          <p:cNvPr id="3" name="TekstniOkvir 2"/>
          <p:cNvSpPr txBox="1"/>
          <p:nvPr/>
        </p:nvSpPr>
        <p:spPr>
          <a:xfrm>
            <a:off x="899592" y="1467148"/>
            <a:ext cx="7560840" cy="4555093"/>
          </a:xfrm>
          <a:prstGeom prst="rect">
            <a:avLst/>
          </a:prstGeom>
          <a:noFill/>
        </p:spPr>
        <p:txBody>
          <a:bodyPr wrap="square" rtlCol="0">
            <a:spAutoFit/>
          </a:bodyPr>
          <a:lstStyle/>
          <a:p>
            <a:r>
              <a:rPr lang="hr-HR" altLang="en-US" sz="2800" b="1" dirty="0" smtClean="0">
                <a:solidFill>
                  <a:schemeClr val="bg1">
                    <a:lumMod val="50000"/>
                  </a:schemeClr>
                </a:solidFill>
                <a:latin typeface="+mn-lt"/>
              </a:rPr>
              <a:t>1. „(</a:t>
            </a:r>
            <a:r>
              <a:rPr lang="hr-HR" altLang="en-US" sz="2800" b="1" dirty="0">
                <a:solidFill>
                  <a:schemeClr val="bg1">
                    <a:lumMod val="50000"/>
                  </a:schemeClr>
                </a:solidFill>
                <a:latin typeface="+mn-lt"/>
              </a:rPr>
              <a:t>PO)Složiti</a:t>
            </a:r>
            <a:r>
              <a:rPr lang="hr-HR" altLang="en-US" sz="2800" b="1" i="1" dirty="0">
                <a:solidFill>
                  <a:schemeClr val="bg1">
                    <a:lumMod val="50000"/>
                  </a:schemeClr>
                </a:solidFill>
                <a:latin typeface="+mn-lt"/>
              </a:rPr>
              <a:t>”</a:t>
            </a:r>
            <a:r>
              <a:rPr lang="hr-HR" altLang="en-US" sz="2800" b="1" dirty="0">
                <a:solidFill>
                  <a:schemeClr val="bg1">
                    <a:lumMod val="50000"/>
                  </a:schemeClr>
                </a:solidFill>
                <a:latin typeface="+mn-lt"/>
              </a:rPr>
              <a:t> se </a:t>
            </a:r>
            <a:r>
              <a:rPr lang="hr-HR" altLang="en-US" sz="2800" b="1" dirty="0" smtClean="0">
                <a:solidFill>
                  <a:schemeClr val="bg1">
                    <a:lumMod val="50000"/>
                  </a:schemeClr>
                </a:solidFill>
                <a:latin typeface="+mn-lt"/>
              </a:rPr>
              <a:t>„unutra” </a:t>
            </a:r>
            <a:endParaRPr lang="hr-HR" altLang="en-US" sz="2800" b="1" dirty="0">
              <a:solidFill>
                <a:schemeClr val="bg1">
                  <a:lumMod val="50000"/>
                </a:schemeClr>
              </a:solidFill>
              <a:latin typeface="+mn-lt"/>
            </a:endParaRPr>
          </a:p>
          <a:p>
            <a:r>
              <a:rPr lang="hr-HR" altLang="en-US" sz="2800" b="1" dirty="0" smtClean="0">
                <a:solidFill>
                  <a:schemeClr val="bg1">
                    <a:lumMod val="50000"/>
                  </a:schemeClr>
                </a:solidFill>
                <a:latin typeface="+mn-lt"/>
              </a:rPr>
              <a:t>     (razraditi projekt / program / ideju) </a:t>
            </a:r>
          </a:p>
          <a:p>
            <a:pPr>
              <a:lnSpc>
                <a:spcPct val="150000"/>
              </a:lnSpc>
            </a:pPr>
            <a:r>
              <a:rPr lang="hr-HR" altLang="en-US" sz="2800" b="1" dirty="0" smtClean="0">
                <a:solidFill>
                  <a:schemeClr val="bg1">
                    <a:lumMod val="50000"/>
                  </a:schemeClr>
                </a:solidFill>
                <a:latin typeface="+mn-lt"/>
              </a:rPr>
              <a:t>2</a:t>
            </a:r>
            <a:r>
              <a:rPr lang="hr-HR" altLang="en-US" sz="2800" b="1" dirty="0">
                <a:solidFill>
                  <a:schemeClr val="bg1">
                    <a:lumMod val="50000"/>
                  </a:schemeClr>
                </a:solidFill>
                <a:latin typeface="+mn-lt"/>
              </a:rPr>
              <a:t>. Pročitati natječaj</a:t>
            </a:r>
          </a:p>
          <a:p>
            <a:pPr>
              <a:lnSpc>
                <a:spcPct val="150000"/>
              </a:lnSpc>
            </a:pPr>
            <a:r>
              <a:rPr lang="hr-HR" altLang="en-US" sz="2800" b="1" dirty="0">
                <a:effectLst>
                  <a:outerShdw blurRad="38100" dist="38100" dir="2700000" algn="tl">
                    <a:srgbClr val="000000">
                      <a:alpha val="43137"/>
                    </a:srgbClr>
                  </a:outerShdw>
                </a:effectLst>
                <a:latin typeface="+mn-lt"/>
              </a:rPr>
              <a:t>3. Napisati prijavu </a:t>
            </a:r>
          </a:p>
          <a:p>
            <a:pPr>
              <a:lnSpc>
                <a:spcPct val="150000"/>
              </a:lnSpc>
            </a:pPr>
            <a:r>
              <a:rPr lang="hr-HR" altLang="en-US" sz="2800" b="1" dirty="0">
                <a:solidFill>
                  <a:schemeClr val="bg1">
                    <a:lumMod val="50000"/>
                  </a:schemeClr>
                </a:solidFill>
                <a:latin typeface="+mn-lt"/>
              </a:rPr>
              <a:t>4. Prijaviti projekt</a:t>
            </a:r>
          </a:p>
          <a:p>
            <a:pPr>
              <a:lnSpc>
                <a:spcPct val="150000"/>
              </a:lnSpc>
            </a:pPr>
            <a:r>
              <a:rPr lang="hr-HR" altLang="en-US" sz="2800" b="1" dirty="0">
                <a:solidFill>
                  <a:schemeClr val="bg1">
                    <a:lumMod val="50000"/>
                  </a:schemeClr>
                </a:solidFill>
                <a:latin typeface="+mn-lt"/>
              </a:rPr>
              <a:t>5. Realizirati </a:t>
            </a:r>
            <a:r>
              <a:rPr lang="hr-HR" altLang="en-US" sz="2800" b="1" dirty="0" smtClean="0">
                <a:solidFill>
                  <a:schemeClr val="bg1">
                    <a:lumMod val="50000"/>
                  </a:schemeClr>
                </a:solidFill>
                <a:latin typeface="+mn-lt"/>
              </a:rPr>
              <a:t>projekt</a:t>
            </a:r>
          </a:p>
          <a:p>
            <a:pPr>
              <a:lnSpc>
                <a:spcPct val="150000"/>
              </a:lnSpc>
            </a:pPr>
            <a:r>
              <a:rPr lang="hr-HR" altLang="en-US" sz="2800" b="1" dirty="0" smtClean="0">
                <a:solidFill>
                  <a:schemeClr val="bg1">
                    <a:lumMod val="50000"/>
                  </a:schemeClr>
                </a:solidFill>
                <a:latin typeface="+mn-lt"/>
              </a:rPr>
              <a:t>6. Ići u drugi projekt </a:t>
            </a:r>
            <a:r>
              <a:rPr lang="hr-HR" altLang="en-US" sz="2800" b="1" dirty="0" smtClean="0">
                <a:solidFill>
                  <a:schemeClr val="bg1">
                    <a:lumMod val="50000"/>
                  </a:schemeClr>
                </a:solidFill>
                <a:latin typeface="+mn-lt"/>
                <a:sym typeface="Wingdings" panose="05000000000000000000" pitchFamily="2" charset="2"/>
              </a:rPr>
              <a:t></a:t>
            </a:r>
            <a:endParaRPr lang="hr-HR" altLang="en-US" sz="2800" b="1" dirty="0">
              <a:solidFill>
                <a:schemeClr val="bg1">
                  <a:lumMod val="50000"/>
                </a:schemeClr>
              </a:solidFill>
              <a:latin typeface="+mn-lt"/>
            </a:endParaRPr>
          </a:p>
          <a:p>
            <a:pPr algn="ctr"/>
            <a:endParaRPr lang="en-US" sz="2400" b="1" dirty="0"/>
          </a:p>
        </p:txBody>
      </p:sp>
      <p:sp>
        <p:nvSpPr>
          <p:cNvPr id="2" name="Pravokutnik 1"/>
          <p:cNvSpPr/>
          <p:nvPr/>
        </p:nvSpPr>
        <p:spPr>
          <a:xfrm>
            <a:off x="2842639" y="632301"/>
            <a:ext cx="3034959" cy="553998"/>
          </a:xfrm>
          <a:prstGeom prst="rect">
            <a:avLst/>
          </a:prstGeom>
        </p:spPr>
        <p:txBody>
          <a:bodyPr wrap="square">
            <a:spAutoFit/>
          </a:bodyPr>
          <a:lstStyle/>
          <a:p>
            <a:r>
              <a:rPr lang="hr-HR" altLang="en-US" sz="3000" b="1" dirty="0">
                <a:latin typeface="+mn-lt"/>
              </a:rPr>
              <a:t>Od kuda krenuti?</a:t>
            </a:r>
            <a:endParaRPr lang="en-US" sz="3000" dirty="0">
              <a:latin typeface="+mn-lt"/>
            </a:endParaRPr>
          </a:p>
        </p:txBody>
      </p:sp>
    </p:spTree>
    <p:extLst>
      <p:ext uri="{BB962C8B-B14F-4D97-AF65-F5344CB8AC3E}">
        <p14:creationId xmlns:p14="http://schemas.microsoft.com/office/powerpoint/2010/main" val="3947244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4746625" y="5761038"/>
            <a:ext cx="3309938" cy="307975"/>
          </a:xfrm>
          <a:prstGeom prst="rect">
            <a:avLst/>
          </a:prstGeom>
        </p:spPr>
        <p:txBody>
          <a:bodyPr>
            <a:normAutofit fontScale="92500" lnSpcReduction="10000"/>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pPr fontAlgn="auto">
              <a:spcAft>
                <a:spcPts val="0"/>
              </a:spcAft>
              <a:defRPr/>
            </a:pPr>
            <a:endParaRPr lang="hr-HR" sz="1600" dirty="0"/>
          </a:p>
        </p:txBody>
      </p:sp>
      <p:sp>
        <p:nvSpPr>
          <p:cNvPr id="8" name="Poluokvir 7"/>
          <p:cNvSpPr/>
          <p:nvPr/>
        </p:nvSpPr>
        <p:spPr>
          <a:xfrm rot="10800000">
            <a:off x="7020272" y="4365104"/>
            <a:ext cx="2123728" cy="2492896"/>
          </a:xfrm>
          <a:prstGeom prst="halfFrame">
            <a:avLst>
              <a:gd name="adj1" fmla="val 33333"/>
              <a:gd name="adj2" fmla="val 29745"/>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hr-HR">
              <a:solidFill>
                <a:schemeClr val="tx1"/>
              </a:solidFill>
            </a:endParaRPr>
          </a:p>
        </p:txBody>
      </p:sp>
      <p:sp>
        <p:nvSpPr>
          <p:cNvPr id="9" name="Poluokvir 8"/>
          <p:cNvSpPr/>
          <p:nvPr/>
        </p:nvSpPr>
        <p:spPr>
          <a:xfrm>
            <a:off x="0" y="0"/>
            <a:ext cx="2123728" cy="2492896"/>
          </a:xfrm>
          <a:prstGeom prst="halfFrame">
            <a:avLst>
              <a:gd name="adj1" fmla="val 33333"/>
              <a:gd name="adj2" fmla="val 29745"/>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hr-HR">
              <a:solidFill>
                <a:schemeClr val="tx1"/>
              </a:solidFill>
            </a:endParaRPr>
          </a:p>
        </p:txBody>
      </p:sp>
      <p:pic>
        <p:nvPicPr>
          <p:cNvPr id="11" name="Picture 2" descr="C:\Users\Rominin laptop\Downloads\LOGO_1.jpeg.jpg"/>
          <p:cNvPicPr>
            <a:picLocks noChangeAspect="1" noChangeArrowheads="1"/>
          </p:cNvPicPr>
          <p:nvPr/>
        </p:nvPicPr>
        <p:blipFill>
          <a:blip r:embed="rId2" cstate="print"/>
          <a:srcRect/>
          <a:stretch>
            <a:fillRect/>
          </a:stretch>
        </p:blipFill>
        <p:spPr bwMode="auto">
          <a:xfrm>
            <a:off x="7668344" y="260648"/>
            <a:ext cx="1224136" cy="1160063"/>
          </a:xfrm>
          <a:prstGeom prst="rect">
            <a:avLst/>
          </a:prstGeom>
          <a:noFill/>
          <a:ln w="9525">
            <a:noFill/>
            <a:miter lim="800000"/>
            <a:headEnd/>
            <a:tailEnd/>
          </a:ln>
        </p:spPr>
      </p:pic>
      <p:sp>
        <p:nvSpPr>
          <p:cNvPr id="10" name="Content Placeholder 2"/>
          <p:cNvSpPr txBox="1">
            <a:spLocks/>
          </p:cNvSpPr>
          <p:nvPr/>
        </p:nvSpPr>
        <p:spPr>
          <a:xfrm>
            <a:off x="755576" y="1124744"/>
            <a:ext cx="7209086" cy="5256584"/>
          </a:xfrm>
          <a:prstGeom prst="rect">
            <a:avLst/>
          </a:prstGeom>
        </p:spPr>
        <p:txBody>
          <a:bodyPr vert="horz" lIns="91440" tIns="45720" rIns="91440" bIns="45720" rtlCol="0">
            <a:normAutofit/>
          </a:bodyPr>
          <a:lstStyle/>
          <a:p>
            <a:pPr marL="68580" marR="0" lvl="0" indent="0" algn="ctr" defTabSz="914400" rtl="0" eaLnBrk="1" fontAlgn="auto" latinLnBrk="0" hangingPunct="1">
              <a:lnSpc>
                <a:spcPct val="100000"/>
              </a:lnSpc>
              <a:spcBef>
                <a:spcPct val="20000"/>
              </a:spcBef>
              <a:spcAft>
                <a:spcPts val="0"/>
              </a:spcAft>
              <a:buClrTx/>
              <a:buSzTx/>
              <a:buFont typeface="Wingdings 2" pitchFamily="18" charset="2"/>
              <a:buNone/>
              <a:tabLst/>
              <a:defRPr/>
            </a:pPr>
            <a:endParaRPr kumimoji="0" lang="hr-HR"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68580" marR="0" lvl="0" indent="0" algn="ctr" defTabSz="914400" rtl="0" eaLnBrk="1" fontAlgn="auto" latinLnBrk="0" hangingPunct="1">
              <a:lnSpc>
                <a:spcPct val="100000"/>
              </a:lnSpc>
              <a:spcBef>
                <a:spcPct val="20000"/>
              </a:spcBef>
              <a:spcAft>
                <a:spcPts val="0"/>
              </a:spcAft>
              <a:buClrTx/>
              <a:buSzTx/>
              <a:buFont typeface="Wingdings 2" pitchFamily="18" charset="2"/>
              <a:buNone/>
              <a:tabLst/>
              <a:defRPr/>
            </a:pPr>
            <a:endParaRPr lang="hr-HR" sz="3000" dirty="0" smtClean="0">
              <a:solidFill>
                <a:schemeClr val="tx1">
                  <a:tint val="75000"/>
                </a:schemeClr>
              </a:solidFill>
              <a:latin typeface="+mn-lt"/>
              <a:cs typeface="+mn-cs"/>
            </a:endParaRPr>
          </a:p>
        </p:txBody>
      </p:sp>
      <p:sp>
        <p:nvSpPr>
          <p:cNvPr id="3" name="TekstniOkvir 2"/>
          <p:cNvSpPr txBox="1"/>
          <p:nvPr/>
        </p:nvSpPr>
        <p:spPr>
          <a:xfrm>
            <a:off x="711586" y="2132856"/>
            <a:ext cx="7848872" cy="2616101"/>
          </a:xfrm>
          <a:prstGeom prst="rect">
            <a:avLst/>
          </a:prstGeom>
          <a:noFill/>
        </p:spPr>
        <p:txBody>
          <a:bodyPr wrap="square" rtlCol="0">
            <a:spAutoFit/>
          </a:bodyPr>
          <a:lstStyle/>
          <a:p>
            <a:pPr marL="742950" indent="-742950">
              <a:spcBef>
                <a:spcPts val="0"/>
              </a:spcBef>
              <a:buFont typeface="Arial" charset="0"/>
              <a:buAutoNum type="arabicPeriod"/>
              <a:defRPr/>
            </a:pPr>
            <a:r>
              <a:rPr lang="hr-HR" altLang="en-US" sz="2800" b="1" dirty="0">
                <a:latin typeface="+mn-lt"/>
              </a:rPr>
              <a:t>Isključivo na propisanim obrascima</a:t>
            </a:r>
          </a:p>
          <a:p>
            <a:pPr marL="742950" indent="-742950">
              <a:spcBef>
                <a:spcPts val="0"/>
              </a:spcBef>
              <a:buFont typeface="Arial" charset="0"/>
              <a:buAutoNum type="arabicPeriod"/>
              <a:defRPr/>
            </a:pPr>
            <a:r>
              <a:rPr lang="hr-HR" altLang="en-US" sz="2800" b="1" dirty="0">
                <a:latin typeface="+mn-lt"/>
              </a:rPr>
              <a:t>Prvo opisne obrasce – </a:t>
            </a:r>
            <a:r>
              <a:rPr lang="hr-HR" altLang="en-US" sz="2800" b="1" dirty="0" err="1">
                <a:latin typeface="+mn-lt"/>
              </a:rPr>
              <a:t>word</a:t>
            </a:r>
            <a:endParaRPr lang="hr-HR" altLang="en-US" sz="2800" b="1" dirty="0">
              <a:latin typeface="+mn-lt"/>
            </a:endParaRPr>
          </a:p>
          <a:p>
            <a:pPr marL="742950" indent="-742950">
              <a:spcBef>
                <a:spcPts val="0"/>
              </a:spcBef>
              <a:buFont typeface="Arial" charset="0"/>
              <a:buAutoNum type="arabicPeriod"/>
              <a:defRPr/>
            </a:pPr>
            <a:r>
              <a:rPr lang="hr-HR" altLang="en-US" sz="2800" b="1" dirty="0">
                <a:latin typeface="+mn-lt"/>
              </a:rPr>
              <a:t>Proračun – </a:t>
            </a:r>
            <a:r>
              <a:rPr lang="hr-HR" altLang="en-US" sz="2800" b="1" dirty="0" err="1">
                <a:latin typeface="+mn-lt"/>
              </a:rPr>
              <a:t>excell</a:t>
            </a:r>
            <a:endParaRPr lang="hr-HR" altLang="en-US" sz="2800" b="1" dirty="0">
              <a:latin typeface="+mn-lt"/>
            </a:endParaRPr>
          </a:p>
          <a:p>
            <a:pPr>
              <a:spcBef>
                <a:spcPts val="0"/>
              </a:spcBef>
              <a:defRPr/>
            </a:pPr>
            <a:endParaRPr lang="hr-HR" altLang="en-US" sz="2800" b="1" dirty="0">
              <a:latin typeface="+mn-lt"/>
            </a:endParaRPr>
          </a:p>
          <a:p>
            <a:pPr algn="ctr" eaLnBrk="1" hangingPunct="1">
              <a:spcBef>
                <a:spcPts val="0"/>
              </a:spcBef>
              <a:buFont typeface="Arial" charset="0"/>
              <a:buNone/>
              <a:defRPr/>
            </a:pPr>
            <a:r>
              <a:rPr lang="hr-HR" altLang="en-US" sz="2800" b="1" u="sng" dirty="0">
                <a:solidFill>
                  <a:srgbClr val="FF0000"/>
                </a:solidFill>
                <a:latin typeface="+mn-lt"/>
              </a:rPr>
              <a:t>Dajte nekome da pročita!! </a:t>
            </a:r>
          </a:p>
          <a:p>
            <a:pPr algn="ctr"/>
            <a:endParaRPr lang="en-US" sz="2400" b="1" dirty="0"/>
          </a:p>
        </p:txBody>
      </p:sp>
      <p:sp>
        <p:nvSpPr>
          <p:cNvPr id="2" name="Pravokutnik 1"/>
          <p:cNvSpPr/>
          <p:nvPr/>
        </p:nvSpPr>
        <p:spPr>
          <a:xfrm>
            <a:off x="2123729" y="632301"/>
            <a:ext cx="5040560" cy="646331"/>
          </a:xfrm>
          <a:prstGeom prst="rect">
            <a:avLst/>
          </a:prstGeom>
        </p:spPr>
        <p:txBody>
          <a:bodyPr wrap="square">
            <a:spAutoFit/>
          </a:bodyPr>
          <a:lstStyle/>
          <a:p>
            <a:r>
              <a:rPr lang="hr-HR" altLang="en-US" sz="3600" b="1" dirty="0" smtClean="0">
                <a:latin typeface="+mn-lt"/>
              </a:rPr>
              <a:t>Napisati prijavu</a:t>
            </a:r>
            <a:endParaRPr lang="en-US" sz="3600" dirty="0">
              <a:latin typeface="+mn-lt"/>
            </a:endParaRPr>
          </a:p>
        </p:txBody>
      </p:sp>
    </p:spTree>
    <p:extLst>
      <p:ext uri="{BB962C8B-B14F-4D97-AF65-F5344CB8AC3E}">
        <p14:creationId xmlns:p14="http://schemas.microsoft.com/office/powerpoint/2010/main" val="2656430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uokvir 4"/>
          <p:cNvSpPr/>
          <p:nvPr/>
        </p:nvSpPr>
        <p:spPr>
          <a:xfrm>
            <a:off x="0" y="0"/>
            <a:ext cx="2123728" cy="2492896"/>
          </a:xfrm>
          <a:prstGeom prst="halfFrame">
            <a:avLst>
              <a:gd name="adj1" fmla="val 33333"/>
              <a:gd name="adj2" fmla="val 29745"/>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hr-HR">
              <a:solidFill>
                <a:schemeClr val="tx1"/>
              </a:solidFill>
            </a:endParaRPr>
          </a:p>
        </p:txBody>
      </p:sp>
      <p:sp>
        <p:nvSpPr>
          <p:cNvPr id="7" name="Pravokutnik 6"/>
          <p:cNvSpPr/>
          <p:nvPr/>
        </p:nvSpPr>
        <p:spPr>
          <a:xfrm>
            <a:off x="827584" y="908720"/>
            <a:ext cx="1680268" cy="646331"/>
          </a:xfrm>
          <a:prstGeom prst="rect">
            <a:avLst/>
          </a:prstGeom>
        </p:spPr>
        <p:txBody>
          <a:bodyPr wrap="none">
            <a:spAutoFit/>
          </a:bodyPr>
          <a:lstStyle/>
          <a:p>
            <a:r>
              <a:rPr lang="hr-HR" sz="3600" b="1" dirty="0" smtClean="0">
                <a:solidFill>
                  <a:srgbClr val="92D050"/>
                </a:solidFill>
                <a:effectLst>
                  <a:outerShdw blurRad="38100" dist="38100" dir="2700000" algn="tl">
                    <a:srgbClr val="000000">
                      <a:alpha val="43137"/>
                    </a:srgbClr>
                  </a:outerShdw>
                </a:effectLst>
                <a:latin typeface="+mj-lt"/>
                <a:ea typeface="+mj-ea"/>
                <a:cs typeface="+mj-cs"/>
              </a:rPr>
              <a:t>O nama</a:t>
            </a:r>
          </a:p>
        </p:txBody>
      </p:sp>
      <p:sp>
        <p:nvSpPr>
          <p:cNvPr id="8" name="Content Placeholder 2"/>
          <p:cNvSpPr>
            <a:spLocks noGrp="1"/>
          </p:cNvSpPr>
          <p:nvPr>
            <p:ph idx="1"/>
          </p:nvPr>
        </p:nvSpPr>
        <p:spPr>
          <a:xfrm>
            <a:off x="827584" y="2014614"/>
            <a:ext cx="7848872" cy="4536504"/>
          </a:xfrm>
        </p:spPr>
        <p:txBody>
          <a:bodyPr>
            <a:normAutofit/>
          </a:bodyPr>
          <a:lstStyle/>
          <a:p>
            <a:pPr marL="0" indent="0" eaLnBrk="1" hangingPunct="1">
              <a:buNone/>
            </a:pPr>
            <a:r>
              <a:rPr lang="hr-HR" sz="2800" b="1" dirty="0" smtClean="0">
                <a:solidFill>
                  <a:srgbClr val="92D050"/>
                </a:solidFill>
              </a:rPr>
              <a:t>Što želimo … </a:t>
            </a:r>
          </a:p>
          <a:p>
            <a:pPr marL="0" indent="0" algn="ctr" eaLnBrk="1" hangingPunct="1">
              <a:buNone/>
            </a:pPr>
            <a:endParaRPr lang="hr-HR" sz="2800" b="1" dirty="0" smtClean="0">
              <a:solidFill>
                <a:srgbClr val="92D050"/>
              </a:solidFill>
            </a:endParaRPr>
          </a:p>
          <a:p>
            <a:pPr marL="0" indent="0" algn="ctr" eaLnBrk="1" hangingPunct="1">
              <a:buNone/>
            </a:pPr>
            <a:r>
              <a:rPr lang="hr-HR" sz="2800" b="1" dirty="0" smtClean="0"/>
              <a:t>Doprinijeti razvoju društva kroz razvoj i osnaživanje civilnog društva i to:</a:t>
            </a:r>
          </a:p>
          <a:p>
            <a:pPr marL="0" indent="0" algn="ctr" eaLnBrk="1" hangingPunct="1">
              <a:buNone/>
            </a:pPr>
            <a:r>
              <a:rPr lang="hr-HR" sz="2800" b="1" dirty="0" smtClean="0"/>
              <a:t> informiranjem, educiranjem i umrežavanjem organizacija civilnog društva. </a:t>
            </a:r>
          </a:p>
        </p:txBody>
      </p:sp>
      <p:pic>
        <p:nvPicPr>
          <p:cNvPr id="9" name="Picture 2" descr="C:\Users\Rominin laptop\Downloads\LOGO_1.jpeg.jpg"/>
          <p:cNvPicPr>
            <a:picLocks noChangeAspect="1" noChangeArrowheads="1"/>
          </p:cNvPicPr>
          <p:nvPr/>
        </p:nvPicPr>
        <p:blipFill>
          <a:blip r:embed="rId2" cstate="print"/>
          <a:srcRect/>
          <a:stretch>
            <a:fillRect/>
          </a:stretch>
        </p:blipFill>
        <p:spPr bwMode="auto">
          <a:xfrm>
            <a:off x="7668344" y="188640"/>
            <a:ext cx="1224136" cy="1160063"/>
          </a:xfrm>
          <a:prstGeom prst="rect">
            <a:avLst/>
          </a:prstGeom>
          <a:noFill/>
          <a:ln w="9525">
            <a:noFill/>
            <a:miter lim="800000"/>
            <a:headEnd/>
            <a:tailEnd/>
          </a:ln>
        </p:spPr>
      </p:pic>
    </p:spTree>
    <p:extLst>
      <p:ext uri="{BB962C8B-B14F-4D97-AF65-F5344CB8AC3E}">
        <p14:creationId xmlns:p14="http://schemas.microsoft.com/office/powerpoint/2010/main" val="17066544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4746625" y="5761038"/>
            <a:ext cx="3309938" cy="307975"/>
          </a:xfrm>
          <a:prstGeom prst="rect">
            <a:avLst/>
          </a:prstGeom>
        </p:spPr>
        <p:txBody>
          <a:bodyPr>
            <a:normAutofit fontScale="92500" lnSpcReduction="10000"/>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pPr fontAlgn="auto">
              <a:spcAft>
                <a:spcPts val="0"/>
              </a:spcAft>
              <a:defRPr/>
            </a:pPr>
            <a:endParaRPr lang="hr-HR" sz="1600" dirty="0"/>
          </a:p>
        </p:txBody>
      </p:sp>
      <p:sp>
        <p:nvSpPr>
          <p:cNvPr id="8" name="Poluokvir 7"/>
          <p:cNvSpPr/>
          <p:nvPr/>
        </p:nvSpPr>
        <p:spPr>
          <a:xfrm rot="10800000">
            <a:off x="7020272" y="4365104"/>
            <a:ext cx="2123728" cy="2492896"/>
          </a:xfrm>
          <a:prstGeom prst="halfFrame">
            <a:avLst>
              <a:gd name="adj1" fmla="val 33333"/>
              <a:gd name="adj2" fmla="val 29745"/>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hr-HR">
              <a:solidFill>
                <a:schemeClr val="tx1"/>
              </a:solidFill>
            </a:endParaRPr>
          </a:p>
        </p:txBody>
      </p:sp>
      <p:sp>
        <p:nvSpPr>
          <p:cNvPr id="9" name="Poluokvir 8"/>
          <p:cNvSpPr/>
          <p:nvPr/>
        </p:nvSpPr>
        <p:spPr>
          <a:xfrm>
            <a:off x="0" y="0"/>
            <a:ext cx="2123728" cy="2492896"/>
          </a:xfrm>
          <a:prstGeom prst="halfFrame">
            <a:avLst>
              <a:gd name="adj1" fmla="val 33333"/>
              <a:gd name="adj2" fmla="val 29745"/>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hr-HR">
              <a:solidFill>
                <a:schemeClr val="tx1"/>
              </a:solidFill>
            </a:endParaRPr>
          </a:p>
        </p:txBody>
      </p:sp>
      <p:pic>
        <p:nvPicPr>
          <p:cNvPr id="11" name="Picture 2" descr="C:\Users\Rominin laptop\Downloads\LOGO_1.jpeg.jpg"/>
          <p:cNvPicPr>
            <a:picLocks noChangeAspect="1" noChangeArrowheads="1"/>
          </p:cNvPicPr>
          <p:nvPr/>
        </p:nvPicPr>
        <p:blipFill>
          <a:blip r:embed="rId2" cstate="print"/>
          <a:srcRect/>
          <a:stretch>
            <a:fillRect/>
          </a:stretch>
        </p:blipFill>
        <p:spPr bwMode="auto">
          <a:xfrm>
            <a:off x="7668344" y="260648"/>
            <a:ext cx="1224136" cy="1160063"/>
          </a:xfrm>
          <a:prstGeom prst="rect">
            <a:avLst/>
          </a:prstGeom>
          <a:noFill/>
          <a:ln w="9525">
            <a:noFill/>
            <a:miter lim="800000"/>
            <a:headEnd/>
            <a:tailEnd/>
          </a:ln>
        </p:spPr>
      </p:pic>
      <p:sp>
        <p:nvSpPr>
          <p:cNvPr id="10" name="Content Placeholder 2"/>
          <p:cNvSpPr txBox="1">
            <a:spLocks/>
          </p:cNvSpPr>
          <p:nvPr/>
        </p:nvSpPr>
        <p:spPr>
          <a:xfrm>
            <a:off x="755576" y="1124744"/>
            <a:ext cx="7209086" cy="5256584"/>
          </a:xfrm>
          <a:prstGeom prst="rect">
            <a:avLst/>
          </a:prstGeom>
        </p:spPr>
        <p:txBody>
          <a:bodyPr vert="horz" lIns="91440" tIns="45720" rIns="91440" bIns="45720" rtlCol="0">
            <a:normAutofit/>
          </a:bodyPr>
          <a:lstStyle/>
          <a:p>
            <a:pPr marL="68580" marR="0" lvl="0" indent="0" algn="ctr" defTabSz="914400" rtl="0" eaLnBrk="1" fontAlgn="auto" latinLnBrk="0" hangingPunct="1">
              <a:lnSpc>
                <a:spcPct val="100000"/>
              </a:lnSpc>
              <a:spcBef>
                <a:spcPct val="20000"/>
              </a:spcBef>
              <a:spcAft>
                <a:spcPts val="0"/>
              </a:spcAft>
              <a:buClrTx/>
              <a:buSzTx/>
              <a:buFont typeface="Wingdings 2" pitchFamily="18" charset="2"/>
              <a:buNone/>
              <a:tabLst/>
              <a:defRPr/>
            </a:pPr>
            <a:endParaRPr kumimoji="0" lang="hr-HR"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68580" marR="0" lvl="0" indent="0" algn="ctr" defTabSz="914400" rtl="0" eaLnBrk="1" fontAlgn="auto" latinLnBrk="0" hangingPunct="1">
              <a:lnSpc>
                <a:spcPct val="100000"/>
              </a:lnSpc>
              <a:spcBef>
                <a:spcPct val="20000"/>
              </a:spcBef>
              <a:spcAft>
                <a:spcPts val="0"/>
              </a:spcAft>
              <a:buClrTx/>
              <a:buSzTx/>
              <a:buFont typeface="Wingdings 2" pitchFamily="18" charset="2"/>
              <a:buNone/>
              <a:tabLst/>
              <a:defRPr/>
            </a:pPr>
            <a:endParaRPr lang="hr-HR" sz="3000" dirty="0" smtClean="0">
              <a:solidFill>
                <a:schemeClr val="tx1">
                  <a:tint val="75000"/>
                </a:schemeClr>
              </a:solidFill>
              <a:latin typeface="+mn-lt"/>
              <a:cs typeface="+mn-cs"/>
            </a:endParaRPr>
          </a:p>
        </p:txBody>
      </p:sp>
      <p:sp>
        <p:nvSpPr>
          <p:cNvPr id="3" name="TekstniOkvir 2"/>
          <p:cNvSpPr txBox="1"/>
          <p:nvPr/>
        </p:nvSpPr>
        <p:spPr>
          <a:xfrm>
            <a:off x="899592" y="1467148"/>
            <a:ext cx="7560840" cy="4555093"/>
          </a:xfrm>
          <a:prstGeom prst="rect">
            <a:avLst/>
          </a:prstGeom>
          <a:noFill/>
        </p:spPr>
        <p:txBody>
          <a:bodyPr wrap="square" rtlCol="0">
            <a:spAutoFit/>
          </a:bodyPr>
          <a:lstStyle/>
          <a:p>
            <a:r>
              <a:rPr lang="hr-HR" altLang="en-US" sz="2800" b="1" dirty="0" smtClean="0">
                <a:solidFill>
                  <a:schemeClr val="bg1">
                    <a:lumMod val="50000"/>
                  </a:schemeClr>
                </a:solidFill>
                <a:latin typeface="+mn-lt"/>
              </a:rPr>
              <a:t>1. „(</a:t>
            </a:r>
            <a:r>
              <a:rPr lang="hr-HR" altLang="en-US" sz="2800" b="1" dirty="0">
                <a:solidFill>
                  <a:schemeClr val="bg1">
                    <a:lumMod val="50000"/>
                  </a:schemeClr>
                </a:solidFill>
                <a:latin typeface="+mn-lt"/>
              </a:rPr>
              <a:t>PO)Složiti</a:t>
            </a:r>
            <a:r>
              <a:rPr lang="hr-HR" altLang="en-US" sz="2800" b="1" i="1" dirty="0">
                <a:solidFill>
                  <a:schemeClr val="bg1">
                    <a:lumMod val="50000"/>
                  </a:schemeClr>
                </a:solidFill>
                <a:latin typeface="+mn-lt"/>
              </a:rPr>
              <a:t>”</a:t>
            </a:r>
            <a:r>
              <a:rPr lang="hr-HR" altLang="en-US" sz="2800" b="1" dirty="0">
                <a:solidFill>
                  <a:schemeClr val="bg1">
                    <a:lumMod val="50000"/>
                  </a:schemeClr>
                </a:solidFill>
                <a:latin typeface="+mn-lt"/>
              </a:rPr>
              <a:t> se </a:t>
            </a:r>
            <a:r>
              <a:rPr lang="hr-HR" altLang="en-US" sz="2800" b="1" dirty="0" smtClean="0">
                <a:solidFill>
                  <a:schemeClr val="bg1">
                    <a:lumMod val="50000"/>
                  </a:schemeClr>
                </a:solidFill>
                <a:latin typeface="+mn-lt"/>
              </a:rPr>
              <a:t>„unutra” </a:t>
            </a:r>
            <a:endParaRPr lang="hr-HR" altLang="en-US" sz="2800" b="1" dirty="0">
              <a:solidFill>
                <a:schemeClr val="bg1">
                  <a:lumMod val="50000"/>
                </a:schemeClr>
              </a:solidFill>
              <a:latin typeface="+mn-lt"/>
            </a:endParaRPr>
          </a:p>
          <a:p>
            <a:r>
              <a:rPr lang="hr-HR" altLang="en-US" sz="2800" b="1" dirty="0" smtClean="0">
                <a:solidFill>
                  <a:schemeClr val="bg1">
                    <a:lumMod val="50000"/>
                  </a:schemeClr>
                </a:solidFill>
                <a:latin typeface="+mn-lt"/>
              </a:rPr>
              <a:t>     (razraditi projekt / program / ideju) </a:t>
            </a:r>
          </a:p>
          <a:p>
            <a:pPr>
              <a:lnSpc>
                <a:spcPct val="150000"/>
              </a:lnSpc>
            </a:pPr>
            <a:r>
              <a:rPr lang="hr-HR" altLang="en-US" sz="2800" b="1" dirty="0" smtClean="0">
                <a:solidFill>
                  <a:schemeClr val="bg1">
                    <a:lumMod val="50000"/>
                  </a:schemeClr>
                </a:solidFill>
                <a:latin typeface="+mn-lt"/>
              </a:rPr>
              <a:t>2</a:t>
            </a:r>
            <a:r>
              <a:rPr lang="hr-HR" altLang="en-US" sz="2800" b="1" dirty="0">
                <a:solidFill>
                  <a:schemeClr val="bg1">
                    <a:lumMod val="50000"/>
                  </a:schemeClr>
                </a:solidFill>
                <a:latin typeface="+mn-lt"/>
              </a:rPr>
              <a:t>. Pročitati natječaj</a:t>
            </a:r>
          </a:p>
          <a:p>
            <a:pPr>
              <a:lnSpc>
                <a:spcPct val="150000"/>
              </a:lnSpc>
            </a:pPr>
            <a:r>
              <a:rPr lang="hr-HR" altLang="en-US" sz="2800" b="1" dirty="0">
                <a:solidFill>
                  <a:schemeClr val="bg1">
                    <a:lumMod val="50000"/>
                  </a:schemeClr>
                </a:solidFill>
                <a:latin typeface="+mn-lt"/>
              </a:rPr>
              <a:t>3. Napisati prijavu </a:t>
            </a:r>
          </a:p>
          <a:p>
            <a:pPr>
              <a:lnSpc>
                <a:spcPct val="150000"/>
              </a:lnSpc>
            </a:pPr>
            <a:r>
              <a:rPr lang="hr-HR" altLang="en-US" sz="2800" b="1" dirty="0">
                <a:effectLst>
                  <a:outerShdw blurRad="38100" dist="38100" dir="2700000" algn="tl">
                    <a:srgbClr val="000000">
                      <a:alpha val="43137"/>
                    </a:srgbClr>
                  </a:outerShdw>
                </a:effectLst>
                <a:latin typeface="+mn-lt"/>
              </a:rPr>
              <a:t>4. Prijaviti projekt</a:t>
            </a:r>
          </a:p>
          <a:p>
            <a:pPr>
              <a:lnSpc>
                <a:spcPct val="150000"/>
              </a:lnSpc>
            </a:pPr>
            <a:r>
              <a:rPr lang="hr-HR" altLang="en-US" sz="2800" b="1" dirty="0">
                <a:solidFill>
                  <a:schemeClr val="bg1">
                    <a:lumMod val="50000"/>
                  </a:schemeClr>
                </a:solidFill>
                <a:latin typeface="+mn-lt"/>
              </a:rPr>
              <a:t>5. Realizirati </a:t>
            </a:r>
            <a:r>
              <a:rPr lang="hr-HR" altLang="en-US" sz="2800" b="1" dirty="0" smtClean="0">
                <a:solidFill>
                  <a:schemeClr val="bg1">
                    <a:lumMod val="50000"/>
                  </a:schemeClr>
                </a:solidFill>
                <a:latin typeface="+mn-lt"/>
              </a:rPr>
              <a:t>projekt</a:t>
            </a:r>
          </a:p>
          <a:p>
            <a:pPr>
              <a:lnSpc>
                <a:spcPct val="150000"/>
              </a:lnSpc>
            </a:pPr>
            <a:r>
              <a:rPr lang="hr-HR" altLang="en-US" sz="2800" b="1" dirty="0" smtClean="0">
                <a:solidFill>
                  <a:schemeClr val="bg1">
                    <a:lumMod val="50000"/>
                  </a:schemeClr>
                </a:solidFill>
                <a:latin typeface="+mn-lt"/>
              </a:rPr>
              <a:t>6. Ići u drugi projekt </a:t>
            </a:r>
            <a:r>
              <a:rPr lang="hr-HR" altLang="en-US" sz="2800" b="1" dirty="0" smtClean="0">
                <a:solidFill>
                  <a:schemeClr val="bg1">
                    <a:lumMod val="50000"/>
                  </a:schemeClr>
                </a:solidFill>
                <a:latin typeface="+mn-lt"/>
                <a:sym typeface="Wingdings" panose="05000000000000000000" pitchFamily="2" charset="2"/>
              </a:rPr>
              <a:t></a:t>
            </a:r>
            <a:endParaRPr lang="hr-HR" altLang="en-US" sz="2800" b="1" dirty="0">
              <a:solidFill>
                <a:schemeClr val="bg1">
                  <a:lumMod val="50000"/>
                </a:schemeClr>
              </a:solidFill>
              <a:latin typeface="+mn-lt"/>
            </a:endParaRPr>
          </a:p>
          <a:p>
            <a:pPr algn="ctr"/>
            <a:endParaRPr lang="en-US" sz="2400" b="1" dirty="0"/>
          </a:p>
        </p:txBody>
      </p:sp>
      <p:sp>
        <p:nvSpPr>
          <p:cNvPr id="2" name="Pravokutnik 1"/>
          <p:cNvSpPr/>
          <p:nvPr/>
        </p:nvSpPr>
        <p:spPr>
          <a:xfrm>
            <a:off x="2842639" y="632301"/>
            <a:ext cx="3034959" cy="553998"/>
          </a:xfrm>
          <a:prstGeom prst="rect">
            <a:avLst/>
          </a:prstGeom>
        </p:spPr>
        <p:txBody>
          <a:bodyPr wrap="square">
            <a:spAutoFit/>
          </a:bodyPr>
          <a:lstStyle/>
          <a:p>
            <a:r>
              <a:rPr lang="hr-HR" altLang="en-US" sz="3000" b="1" dirty="0">
                <a:latin typeface="+mn-lt"/>
              </a:rPr>
              <a:t>Od kuda krenuti?</a:t>
            </a:r>
            <a:endParaRPr lang="en-US" sz="3000" dirty="0">
              <a:latin typeface="+mn-lt"/>
            </a:endParaRPr>
          </a:p>
        </p:txBody>
      </p:sp>
    </p:spTree>
    <p:extLst>
      <p:ext uri="{BB962C8B-B14F-4D97-AF65-F5344CB8AC3E}">
        <p14:creationId xmlns:p14="http://schemas.microsoft.com/office/powerpoint/2010/main" val="32515864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4746625" y="5761038"/>
            <a:ext cx="3309938" cy="307975"/>
          </a:xfrm>
          <a:prstGeom prst="rect">
            <a:avLst/>
          </a:prstGeom>
        </p:spPr>
        <p:txBody>
          <a:bodyPr>
            <a:normAutofit fontScale="92500" lnSpcReduction="10000"/>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pPr fontAlgn="auto">
              <a:spcAft>
                <a:spcPts val="0"/>
              </a:spcAft>
              <a:defRPr/>
            </a:pPr>
            <a:endParaRPr lang="hr-HR" sz="1600" dirty="0"/>
          </a:p>
        </p:txBody>
      </p:sp>
      <p:sp>
        <p:nvSpPr>
          <p:cNvPr id="8" name="Poluokvir 7"/>
          <p:cNvSpPr/>
          <p:nvPr/>
        </p:nvSpPr>
        <p:spPr>
          <a:xfrm rot="10800000">
            <a:off x="7020272" y="4365104"/>
            <a:ext cx="2123728" cy="2492896"/>
          </a:xfrm>
          <a:prstGeom prst="halfFrame">
            <a:avLst>
              <a:gd name="adj1" fmla="val 33333"/>
              <a:gd name="adj2" fmla="val 29745"/>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hr-HR">
              <a:solidFill>
                <a:schemeClr val="tx1"/>
              </a:solidFill>
            </a:endParaRPr>
          </a:p>
        </p:txBody>
      </p:sp>
      <p:sp>
        <p:nvSpPr>
          <p:cNvPr id="9" name="Poluokvir 8"/>
          <p:cNvSpPr/>
          <p:nvPr/>
        </p:nvSpPr>
        <p:spPr>
          <a:xfrm>
            <a:off x="0" y="0"/>
            <a:ext cx="2123728" cy="2492896"/>
          </a:xfrm>
          <a:prstGeom prst="halfFrame">
            <a:avLst>
              <a:gd name="adj1" fmla="val 33333"/>
              <a:gd name="adj2" fmla="val 29745"/>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hr-HR">
              <a:solidFill>
                <a:schemeClr val="tx1"/>
              </a:solidFill>
            </a:endParaRPr>
          </a:p>
        </p:txBody>
      </p:sp>
      <p:pic>
        <p:nvPicPr>
          <p:cNvPr id="11" name="Picture 2" descr="C:\Users\Rominin laptop\Downloads\LOGO_1.jpeg.jpg"/>
          <p:cNvPicPr>
            <a:picLocks noChangeAspect="1" noChangeArrowheads="1"/>
          </p:cNvPicPr>
          <p:nvPr/>
        </p:nvPicPr>
        <p:blipFill>
          <a:blip r:embed="rId2" cstate="print"/>
          <a:srcRect/>
          <a:stretch>
            <a:fillRect/>
          </a:stretch>
        </p:blipFill>
        <p:spPr bwMode="auto">
          <a:xfrm>
            <a:off x="7668344" y="260648"/>
            <a:ext cx="1224136" cy="1160063"/>
          </a:xfrm>
          <a:prstGeom prst="rect">
            <a:avLst/>
          </a:prstGeom>
          <a:noFill/>
          <a:ln w="9525">
            <a:noFill/>
            <a:miter lim="800000"/>
            <a:headEnd/>
            <a:tailEnd/>
          </a:ln>
        </p:spPr>
      </p:pic>
      <p:sp>
        <p:nvSpPr>
          <p:cNvPr id="10" name="Content Placeholder 2"/>
          <p:cNvSpPr txBox="1">
            <a:spLocks/>
          </p:cNvSpPr>
          <p:nvPr/>
        </p:nvSpPr>
        <p:spPr>
          <a:xfrm>
            <a:off x="755576" y="1124744"/>
            <a:ext cx="7209086" cy="5256584"/>
          </a:xfrm>
          <a:prstGeom prst="rect">
            <a:avLst/>
          </a:prstGeom>
        </p:spPr>
        <p:txBody>
          <a:bodyPr vert="horz" lIns="91440" tIns="45720" rIns="91440" bIns="45720" rtlCol="0">
            <a:normAutofit/>
          </a:bodyPr>
          <a:lstStyle/>
          <a:p>
            <a:pPr marL="68580" marR="0" lvl="0" indent="0" algn="ctr" defTabSz="914400" rtl="0" eaLnBrk="1" fontAlgn="auto" latinLnBrk="0" hangingPunct="1">
              <a:lnSpc>
                <a:spcPct val="100000"/>
              </a:lnSpc>
              <a:spcBef>
                <a:spcPct val="20000"/>
              </a:spcBef>
              <a:spcAft>
                <a:spcPts val="0"/>
              </a:spcAft>
              <a:buClrTx/>
              <a:buSzTx/>
              <a:buFont typeface="Wingdings 2" pitchFamily="18" charset="2"/>
              <a:buNone/>
              <a:tabLst/>
              <a:defRPr/>
            </a:pPr>
            <a:endParaRPr kumimoji="0" lang="hr-HR"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68580" marR="0" lvl="0" indent="0" algn="ctr" defTabSz="914400" rtl="0" eaLnBrk="1" fontAlgn="auto" latinLnBrk="0" hangingPunct="1">
              <a:lnSpc>
                <a:spcPct val="100000"/>
              </a:lnSpc>
              <a:spcBef>
                <a:spcPct val="20000"/>
              </a:spcBef>
              <a:spcAft>
                <a:spcPts val="0"/>
              </a:spcAft>
              <a:buClrTx/>
              <a:buSzTx/>
              <a:buFont typeface="Wingdings 2" pitchFamily="18" charset="2"/>
              <a:buNone/>
              <a:tabLst/>
              <a:defRPr/>
            </a:pPr>
            <a:endParaRPr lang="hr-HR" sz="3000" dirty="0" smtClean="0">
              <a:solidFill>
                <a:schemeClr val="tx1">
                  <a:tint val="75000"/>
                </a:schemeClr>
              </a:solidFill>
              <a:latin typeface="+mn-lt"/>
              <a:cs typeface="+mn-cs"/>
            </a:endParaRPr>
          </a:p>
        </p:txBody>
      </p:sp>
      <p:sp>
        <p:nvSpPr>
          <p:cNvPr id="3" name="TekstniOkvir 2"/>
          <p:cNvSpPr txBox="1"/>
          <p:nvPr/>
        </p:nvSpPr>
        <p:spPr>
          <a:xfrm>
            <a:off x="755576" y="1916832"/>
            <a:ext cx="7560840" cy="2616101"/>
          </a:xfrm>
          <a:prstGeom prst="rect">
            <a:avLst/>
          </a:prstGeom>
          <a:noFill/>
        </p:spPr>
        <p:txBody>
          <a:bodyPr wrap="square" rtlCol="0">
            <a:spAutoFit/>
          </a:bodyPr>
          <a:lstStyle/>
          <a:p>
            <a:pPr marL="742950" indent="-742950">
              <a:spcBef>
                <a:spcPts val="0"/>
              </a:spcBef>
              <a:buFont typeface="Arial" charset="0"/>
              <a:buAutoNum type="arabicPeriod"/>
              <a:defRPr/>
            </a:pPr>
            <a:r>
              <a:rPr lang="hr-HR" altLang="en-US" sz="2800" b="1" dirty="0" err="1">
                <a:latin typeface="+mn-lt"/>
              </a:rPr>
              <a:t>Check</a:t>
            </a:r>
            <a:r>
              <a:rPr lang="hr-HR" altLang="en-US" sz="2800" b="1" dirty="0">
                <a:latin typeface="+mn-lt"/>
              </a:rPr>
              <a:t> lista cijele </a:t>
            </a:r>
            <a:r>
              <a:rPr lang="hr-HR" altLang="en-US" sz="2800" b="1" dirty="0" err="1">
                <a:latin typeface="+mn-lt"/>
              </a:rPr>
              <a:t>dokumenatcije</a:t>
            </a:r>
            <a:endParaRPr lang="hr-HR" altLang="en-US" sz="2800" b="1" dirty="0">
              <a:latin typeface="+mn-lt"/>
            </a:endParaRPr>
          </a:p>
          <a:p>
            <a:pPr marL="742950" indent="-742950">
              <a:spcBef>
                <a:spcPts val="0"/>
              </a:spcBef>
              <a:buFont typeface="Arial" charset="0"/>
              <a:buAutoNum type="arabicPeriod"/>
              <a:defRPr/>
            </a:pPr>
            <a:r>
              <a:rPr lang="hr-HR" altLang="en-US" sz="2800" b="1" dirty="0">
                <a:latin typeface="+mn-lt"/>
              </a:rPr>
              <a:t>Način prijave (mail, pošta – pečat)</a:t>
            </a:r>
          </a:p>
          <a:p>
            <a:pPr marL="742950" indent="-742950">
              <a:spcBef>
                <a:spcPts val="0"/>
              </a:spcBef>
              <a:buFont typeface="Arial" charset="0"/>
              <a:buAutoNum type="arabicPeriod"/>
              <a:defRPr/>
            </a:pPr>
            <a:r>
              <a:rPr lang="hr-HR" altLang="en-US" sz="2800" b="1" dirty="0">
                <a:latin typeface="+mn-lt"/>
              </a:rPr>
              <a:t>Potpisi i pečati</a:t>
            </a:r>
          </a:p>
          <a:p>
            <a:pPr>
              <a:spcBef>
                <a:spcPts val="0"/>
              </a:spcBef>
              <a:defRPr/>
            </a:pPr>
            <a:endParaRPr lang="hr-HR" altLang="en-US" sz="2800" b="1" dirty="0">
              <a:latin typeface="+mn-lt"/>
            </a:endParaRPr>
          </a:p>
          <a:p>
            <a:pPr algn="ctr" eaLnBrk="1" hangingPunct="1">
              <a:spcBef>
                <a:spcPts val="0"/>
              </a:spcBef>
              <a:buFont typeface="Arial" charset="0"/>
              <a:buNone/>
              <a:defRPr/>
            </a:pPr>
            <a:r>
              <a:rPr lang="hr-HR" altLang="en-US" sz="2800" b="1" u="sng" dirty="0">
                <a:solidFill>
                  <a:srgbClr val="FF0000"/>
                </a:solidFill>
                <a:latin typeface="+mn-lt"/>
              </a:rPr>
              <a:t>Dajte nekome da provjeri svu dokumentaciju!! </a:t>
            </a:r>
          </a:p>
          <a:p>
            <a:pPr algn="ctr"/>
            <a:endParaRPr lang="en-US" sz="2400" b="1" dirty="0"/>
          </a:p>
        </p:txBody>
      </p:sp>
      <p:sp>
        <p:nvSpPr>
          <p:cNvPr id="2" name="Pravokutnik 1"/>
          <p:cNvSpPr/>
          <p:nvPr/>
        </p:nvSpPr>
        <p:spPr>
          <a:xfrm>
            <a:off x="2842639" y="632301"/>
            <a:ext cx="3034959" cy="553998"/>
          </a:xfrm>
          <a:prstGeom prst="rect">
            <a:avLst/>
          </a:prstGeom>
        </p:spPr>
        <p:txBody>
          <a:bodyPr wrap="square">
            <a:spAutoFit/>
          </a:bodyPr>
          <a:lstStyle/>
          <a:p>
            <a:r>
              <a:rPr lang="hr-HR" altLang="en-US" sz="3000" b="1" dirty="0" smtClean="0">
                <a:latin typeface="+mn-lt"/>
              </a:rPr>
              <a:t>Prijaviti projekt</a:t>
            </a:r>
            <a:endParaRPr lang="en-US" sz="3000" dirty="0">
              <a:latin typeface="+mn-lt"/>
            </a:endParaRPr>
          </a:p>
        </p:txBody>
      </p:sp>
    </p:spTree>
    <p:extLst>
      <p:ext uri="{BB962C8B-B14F-4D97-AF65-F5344CB8AC3E}">
        <p14:creationId xmlns:p14="http://schemas.microsoft.com/office/powerpoint/2010/main" val="30070691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4746625" y="5761038"/>
            <a:ext cx="3309938" cy="307975"/>
          </a:xfrm>
          <a:prstGeom prst="rect">
            <a:avLst/>
          </a:prstGeom>
        </p:spPr>
        <p:txBody>
          <a:bodyPr>
            <a:normAutofit fontScale="92500" lnSpcReduction="10000"/>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pPr fontAlgn="auto">
              <a:spcAft>
                <a:spcPts val="0"/>
              </a:spcAft>
              <a:defRPr/>
            </a:pPr>
            <a:endParaRPr lang="hr-HR" sz="1600" dirty="0"/>
          </a:p>
        </p:txBody>
      </p:sp>
      <p:sp>
        <p:nvSpPr>
          <p:cNvPr id="8" name="Poluokvir 7"/>
          <p:cNvSpPr/>
          <p:nvPr/>
        </p:nvSpPr>
        <p:spPr>
          <a:xfrm rot="10800000">
            <a:off x="7020272" y="4365104"/>
            <a:ext cx="2123728" cy="2492896"/>
          </a:xfrm>
          <a:prstGeom prst="halfFrame">
            <a:avLst>
              <a:gd name="adj1" fmla="val 33333"/>
              <a:gd name="adj2" fmla="val 29745"/>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hr-HR">
              <a:solidFill>
                <a:schemeClr val="tx1"/>
              </a:solidFill>
            </a:endParaRPr>
          </a:p>
        </p:txBody>
      </p:sp>
      <p:sp>
        <p:nvSpPr>
          <p:cNvPr id="9" name="Poluokvir 8"/>
          <p:cNvSpPr/>
          <p:nvPr/>
        </p:nvSpPr>
        <p:spPr>
          <a:xfrm>
            <a:off x="0" y="0"/>
            <a:ext cx="2123728" cy="2492896"/>
          </a:xfrm>
          <a:prstGeom prst="halfFrame">
            <a:avLst>
              <a:gd name="adj1" fmla="val 33333"/>
              <a:gd name="adj2" fmla="val 29745"/>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hr-HR">
              <a:solidFill>
                <a:schemeClr val="tx1"/>
              </a:solidFill>
            </a:endParaRPr>
          </a:p>
        </p:txBody>
      </p:sp>
      <p:pic>
        <p:nvPicPr>
          <p:cNvPr id="11" name="Picture 2" descr="C:\Users\Rominin laptop\Downloads\LOGO_1.jpeg.jpg"/>
          <p:cNvPicPr>
            <a:picLocks noChangeAspect="1" noChangeArrowheads="1"/>
          </p:cNvPicPr>
          <p:nvPr/>
        </p:nvPicPr>
        <p:blipFill>
          <a:blip r:embed="rId2" cstate="print"/>
          <a:srcRect/>
          <a:stretch>
            <a:fillRect/>
          </a:stretch>
        </p:blipFill>
        <p:spPr bwMode="auto">
          <a:xfrm>
            <a:off x="7668344" y="260648"/>
            <a:ext cx="1224136" cy="1160063"/>
          </a:xfrm>
          <a:prstGeom prst="rect">
            <a:avLst/>
          </a:prstGeom>
          <a:noFill/>
          <a:ln w="9525">
            <a:noFill/>
            <a:miter lim="800000"/>
            <a:headEnd/>
            <a:tailEnd/>
          </a:ln>
        </p:spPr>
      </p:pic>
      <p:sp>
        <p:nvSpPr>
          <p:cNvPr id="10" name="Content Placeholder 2"/>
          <p:cNvSpPr txBox="1">
            <a:spLocks/>
          </p:cNvSpPr>
          <p:nvPr/>
        </p:nvSpPr>
        <p:spPr>
          <a:xfrm>
            <a:off x="755576" y="1124744"/>
            <a:ext cx="7209086" cy="5256584"/>
          </a:xfrm>
          <a:prstGeom prst="rect">
            <a:avLst/>
          </a:prstGeom>
        </p:spPr>
        <p:txBody>
          <a:bodyPr vert="horz" lIns="91440" tIns="45720" rIns="91440" bIns="45720" rtlCol="0">
            <a:normAutofit/>
          </a:bodyPr>
          <a:lstStyle/>
          <a:p>
            <a:pPr marL="68580" marR="0" lvl="0" indent="0" algn="ctr" defTabSz="914400" rtl="0" eaLnBrk="1" fontAlgn="auto" latinLnBrk="0" hangingPunct="1">
              <a:lnSpc>
                <a:spcPct val="100000"/>
              </a:lnSpc>
              <a:spcBef>
                <a:spcPct val="20000"/>
              </a:spcBef>
              <a:spcAft>
                <a:spcPts val="0"/>
              </a:spcAft>
              <a:buClrTx/>
              <a:buSzTx/>
              <a:buFont typeface="Wingdings 2" pitchFamily="18" charset="2"/>
              <a:buNone/>
              <a:tabLst/>
              <a:defRPr/>
            </a:pPr>
            <a:endParaRPr kumimoji="0" lang="hr-HR"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68580" marR="0" lvl="0" indent="0" algn="ctr" defTabSz="914400" rtl="0" eaLnBrk="1" fontAlgn="auto" latinLnBrk="0" hangingPunct="1">
              <a:lnSpc>
                <a:spcPct val="100000"/>
              </a:lnSpc>
              <a:spcBef>
                <a:spcPct val="20000"/>
              </a:spcBef>
              <a:spcAft>
                <a:spcPts val="0"/>
              </a:spcAft>
              <a:buClrTx/>
              <a:buSzTx/>
              <a:buFont typeface="Wingdings 2" pitchFamily="18" charset="2"/>
              <a:buNone/>
              <a:tabLst/>
              <a:defRPr/>
            </a:pPr>
            <a:endParaRPr lang="hr-HR" sz="3000" dirty="0" smtClean="0">
              <a:solidFill>
                <a:schemeClr val="tx1">
                  <a:tint val="75000"/>
                </a:schemeClr>
              </a:solidFill>
              <a:latin typeface="+mn-lt"/>
              <a:cs typeface="+mn-cs"/>
            </a:endParaRPr>
          </a:p>
        </p:txBody>
      </p:sp>
      <p:sp>
        <p:nvSpPr>
          <p:cNvPr id="3" name="TekstniOkvir 2"/>
          <p:cNvSpPr txBox="1"/>
          <p:nvPr/>
        </p:nvSpPr>
        <p:spPr>
          <a:xfrm>
            <a:off x="899592" y="1467148"/>
            <a:ext cx="7560840" cy="4555093"/>
          </a:xfrm>
          <a:prstGeom prst="rect">
            <a:avLst/>
          </a:prstGeom>
          <a:noFill/>
        </p:spPr>
        <p:txBody>
          <a:bodyPr wrap="square" rtlCol="0">
            <a:spAutoFit/>
          </a:bodyPr>
          <a:lstStyle/>
          <a:p>
            <a:r>
              <a:rPr lang="hr-HR" altLang="en-US" sz="2800" b="1" dirty="0" smtClean="0">
                <a:solidFill>
                  <a:schemeClr val="bg1">
                    <a:lumMod val="50000"/>
                  </a:schemeClr>
                </a:solidFill>
                <a:latin typeface="+mn-lt"/>
              </a:rPr>
              <a:t>1. „(</a:t>
            </a:r>
            <a:r>
              <a:rPr lang="hr-HR" altLang="en-US" sz="2800" b="1" dirty="0">
                <a:solidFill>
                  <a:schemeClr val="bg1">
                    <a:lumMod val="50000"/>
                  </a:schemeClr>
                </a:solidFill>
                <a:latin typeface="+mn-lt"/>
              </a:rPr>
              <a:t>PO)Složiti</a:t>
            </a:r>
            <a:r>
              <a:rPr lang="hr-HR" altLang="en-US" sz="2800" b="1" i="1" dirty="0">
                <a:solidFill>
                  <a:schemeClr val="bg1">
                    <a:lumMod val="50000"/>
                  </a:schemeClr>
                </a:solidFill>
                <a:latin typeface="+mn-lt"/>
              </a:rPr>
              <a:t>”</a:t>
            </a:r>
            <a:r>
              <a:rPr lang="hr-HR" altLang="en-US" sz="2800" b="1" dirty="0">
                <a:solidFill>
                  <a:schemeClr val="bg1">
                    <a:lumMod val="50000"/>
                  </a:schemeClr>
                </a:solidFill>
                <a:latin typeface="+mn-lt"/>
              </a:rPr>
              <a:t> se </a:t>
            </a:r>
            <a:r>
              <a:rPr lang="hr-HR" altLang="en-US" sz="2800" b="1" dirty="0" smtClean="0">
                <a:solidFill>
                  <a:schemeClr val="bg1">
                    <a:lumMod val="50000"/>
                  </a:schemeClr>
                </a:solidFill>
                <a:latin typeface="+mn-lt"/>
              </a:rPr>
              <a:t>„unutra” </a:t>
            </a:r>
            <a:endParaRPr lang="hr-HR" altLang="en-US" sz="2800" b="1" dirty="0">
              <a:solidFill>
                <a:schemeClr val="bg1">
                  <a:lumMod val="50000"/>
                </a:schemeClr>
              </a:solidFill>
              <a:latin typeface="+mn-lt"/>
            </a:endParaRPr>
          </a:p>
          <a:p>
            <a:r>
              <a:rPr lang="hr-HR" altLang="en-US" sz="2800" b="1" dirty="0" smtClean="0">
                <a:solidFill>
                  <a:schemeClr val="bg1">
                    <a:lumMod val="50000"/>
                  </a:schemeClr>
                </a:solidFill>
                <a:latin typeface="+mn-lt"/>
              </a:rPr>
              <a:t>     (razraditi projekt / program / ideju) </a:t>
            </a:r>
          </a:p>
          <a:p>
            <a:pPr>
              <a:lnSpc>
                <a:spcPct val="150000"/>
              </a:lnSpc>
            </a:pPr>
            <a:r>
              <a:rPr lang="hr-HR" altLang="en-US" sz="2800" b="1" dirty="0" smtClean="0">
                <a:solidFill>
                  <a:schemeClr val="bg1">
                    <a:lumMod val="50000"/>
                  </a:schemeClr>
                </a:solidFill>
                <a:latin typeface="+mn-lt"/>
              </a:rPr>
              <a:t>2</a:t>
            </a:r>
            <a:r>
              <a:rPr lang="hr-HR" altLang="en-US" sz="2800" b="1" dirty="0">
                <a:solidFill>
                  <a:schemeClr val="bg1">
                    <a:lumMod val="50000"/>
                  </a:schemeClr>
                </a:solidFill>
                <a:latin typeface="+mn-lt"/>
              </a:rPr>
              <a:t>. Pročitati natječaj</a:t>
            </a:r>
          </a:p>
          <a:p>
            <a:pPr>
              <a:lnSpc>
                <a:spcPct val="150000"/>
              </a:lnSpc>
            </a:pPr>
            <a:r>
              <a:rPr lang="hr-HR" altLang="en-US" sz="2800" b="1" dirty="0">
                <a:solidFill>
                  <a:schemeClr val="bg1">
                    <a:lumMod val="50000"/>
                  </a:schemeClr>
                </a:solidFill>
                <a:latin typeface="+mn-lt"/>
              </a:rPr>
              <a:t>3. Napisati prijavu </a:t>
            </a:r>
          </a:p>
          <a:p>
            <a:pPr>
              <a:lnSpc>
                <a:spcPct val="150000"/>
              </a:lnSpc>
            </a:pPr>
            <a:r>
              <a:rPr lang="hr-HR" altLang="en-US" sz="2800" b="1" dirty="0">
                <a:solidFill>
                  <a:schemeClr val="bg1">
                    <a:lumMod val="50000"/>
                  </a:schemeClr>
                </a:solidFill>
                <a:latin typeface="+mn-lt"/>
              </a:rPr>
              <a:t>4. Prijaviti projekt</a:t>
            </a:r>
          </a:p>
          <a:p>
            <a:pPr>
              <a:lnSpc>
                <a:spcPct val="150000"/>
              </a:lnSpc>
            </a:pPr>
            <a:r>
              <a:rPr lang="hr-HR" altLang="en-US" sz="2800" b="1" dirty="0">
                <a:effectLst>
                  <a:outerShdw blurRad="38100" dist="38100" dir="2700000" algn="tl">
                    <a:srgbClr val="000000">
                      <a:alpha val="43137"/>
                    </a:srgbClr>
                  </a:outerShdw>
                </a:effectLst>
                <a:latin typeface="+mn-lt"/>
              </a:rPr>
              <a:t>5. Realizirati </a:t>
            </a:r>
            <a:r>
              <a:rPr lang="hr-HR" altLang="en-US" sz="2800" b="1" dirty="0" smtClean="0">
                <a:effectLst>
                  <a:outerShdw blurRad="38100" dist="38100" dir="2700000" algn="tl">
                    <a:srgbClr val="000000">
                      <a:alpha val="43137"/>
                    </a:srgbClr>
                  </a:outerShdw>
                </a:effectLst>
                <a:latin typeface="+mn-lt"/>
              </a:rPr>
              <a:t>projekt</a:t>
            </a:r>
          </a:p>
          <a:p>
            <a:pPr>
              <a:lnSpc>
                <a:spcPct val="150000"/>
              </a:lnSpc>
            </a:pPr>
            <a:r>
              <a:rPr lang="hr-HR" altLang="en-US" sz="2800" b="1" dirty="0" smtClean="0">
                <a:solidFill>
                  <a:schemeClr val="bg1">
                    <a:lumMod val="50000"/>
                  </a:schemeClr>
                </a:solidFill>
                <a:latin typeface="+mn-lt"/>
              </a:rPr>
              <a:t>6. Ići u drugi projekt </a:t>
            </a:r>
            <a:r>
              <a:rPr lang="hr-HR" altLang="en-US" sz="2800" b="1" dirty="0" smtClean="0">
                <a:solidFill>
                  <a:schemeClr val="bg1">
                    <a:lumMod val="50000"/>
                  </a:schemeClr>
                </a:solidFill>
                <a:latin typeface="+mn-lt"/>
                <a:sym typeface="Wingdings" panose="05000000000000000000" pitchFamily="2" charset="2"/>
              </a:rPr>
              <a:t></a:t>
            </a:r>
            <a:endParaRPr lang="hr-HR" altLang="en-US" sz="2800" b="1" dirty="0">
              <a:solidFill>
                <a:schemeClr val="bg1">
                  <a:lumMod val="50000"/>
                </a:schemeClr>
              </a:solidFill>
              <a:latin typeface="+mn-lt"/>
            </a:endParaRPr>
          </a:p>
          <a:p>
            <a:pPr algn="ctr"/>
            <a:endParaRPr lang="en-US" sz="2400" b="1" dirty="0"/>
          </a:p>
        </p:txBody>
      </p:sp>
      <p:sp>
        <p:nvSpPr>
          <p:cNvPr id="2" name="Pravokutnik 1"/>
          <p:cNvSpPr/>
          <p:nvPr/>
        </p:nvSpPr>
        <p:spPr>
          <a:xfrm>
            <a:off x="2842639" y="632301"/>
            <a:ext cx="3034959" cy="553998"/>
          </a:xfrm>
          <a:prstGeom prst="rect">
            <a:avLst/>
          </a:prstGeom>
        </p:spPr>
        <p:txBody>
          <a:bodyPr wrap="square">
            <a:spAutoFit/>
          </a:bodyPr>
          <a:lstStyle/>
          <a:p>
            <a:r>
              <a:rPr lang="hr-HR" altLang="en-US" sz="3000" b="1" dirty="0">
                <a:latin typeface="+mn-lt"/>
              </a:rPr>
              <a:t>Od kuda krenuti?</a:t>
            </a:r>
            <a:endParaRPr lang="en-US" sz="3000" dirty="0">
              <a:latin typeface="+mn-lt"/>
            </a:endParaRPr>
          </a:p>
        </p:txBody>
      </p:sp>
    </p:spTree>
    <p:extLst>
      <p:ext uri="{BB962C8B-B14F-4D97-AF65-F5344CB8AC3E}">
        <p14:creationId xmlns:p14="http://schemas.microsoft.com/office/powerpoint/2010/main" val="27890493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4746625" y="5761038"/>
            <a:ext cx="3309938" cy="307975"/>
          </a:xfrm>
          <a:prstGeom prst="rect">
            <a:avLst/>
          </a:prstGeom>
        </p:spPr>
        <p:txBody>
          <a:bodyPr>
            <a:normAutofit fontScale="92500" lnSpcReduction="10000"/>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pPr fontAlgn="auto">
              <a:spcAft>
                <a:spcPts val="0"/>
              </a:spcAft>
              <a:defRPr/>
            </a:pPr>
            <a:endParaRPr lang="hr-HR" sz="1600" dirty="0"/>
          </a:p>
        </p:txBody>
      </p:sp>
      <p:sp>
        <p:nvSpPr>
          <p:cNvPr id="8" name="Poluokvir 7"/>
          <p:cNvSpPr/>
          <p:nvPr/>
        </p:nvSpPr>
        <p:spPr>
          <a:xfrm rot="10800000">
            <a:off x="7020272" y="4365104"/>
            <a:ext cx="2123728" cy="2492896"/>
          </a:xfrm>
          <a:prstGeom prst="halfFrame">
            <a:avLst>
              <a:gd name="adj1" fmla="val 33333"/>
              <a:gd name="adj2" fmla="val 29745"/>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hr-HR">
              <a:solidFill>
                <a:schemeClr val="tx1"/>
              </a:solidFill>
            </a:endParaRPr>
          </a:p>
        </p:txBody>
      </p:sp>
      <p:sp>
        <p:nvSpPr>
          <p:cNvPr id="9" name="Poluokvir 8"/>
          <p:cNvSpPr/>
          <p:nvPr/>
        </p:nvSpPr>
        <p:spPr>
          <a:xfrm>
            <a:off x="0" y="0"/>
            <a:ext cx="2123728" cy="2492896"/>
          </a:xfrm>
          <a:prstGeom prst="halfFrame">
            <a:avLst>
              <a:gd name="adj1" fmla="val 33333"/>
              <a:gd name="adj2" fmla="val 29745"/>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hr-HR">
              <a:solidFill>
                <a:schemeClr val="tx1"/>
              </a:solidFill>
            </a:endParaRPr>
          </a:p>
        </p:txBody>
      </p:sp>
      <p:pic>
        <p:nvPicPr>
          <p:cNvPr id="11" name="Picture 2" descr="C:\Users\Rominin laptop\Downloads\LOGO_1.jpeg.jpg"/>
          <p:cNvPicPr>
            <a:picLocks noChangeAspect="1" noChangeArrowheads="1"/>
          </p:cNvPicPr>
          <p:nvPr/>
        </p:nvPicPr>
        <p:blipFill>
          <a:blip r:embed="rId2" cstate="print"/>
          <a:srcRect/>
          <a:stretch>
            <a:fillRect/>
          </a:stretch>
        </p:blipFill>
        <p:spPr bwMode="auto">
          <a:xfrm>
            <a:off x="7668344" y="260648"/>
            <a:ext cx="1224136" cy="1160063"/>
          </a:xfrm>
          <a:prstGeom prst="rect">
            <a:avLst/>
          </a:prstGeom>
          <a:noFill/>
          <a:ln w="9525">
            <a:noFill/>
            <a:miter lim="800000"/>
            <a:headEnd/>
            <a:tailEnd/>
          </a:ln>
        </p:spPr>
      </p:pic>
      <p:sp>
        <p:nvSpPr>
          <p:cNvPr id="10" name="Content Placeholder 2"/>
          <p:cNvSpPr txBox="1">
            <a:spLocks/>
          </p:cNvSpPr>
          <p:nvPr/>
        </p:nvSpPr>
        <p:spPr>
          <a:xfrm>
            <a:off x="755576" y="1124744"/>
            <a:ext cx="7209086" cy="5256584"/>
          </a:xfrm>
          <a:prstGeom prst="rect">
            <a:avLst/>
          </a:prstGeom>
        </p:spPr>
        <p:txBody>
          <a:bodyPr vert="horz" lIns="91440" tIns="45720" rIns="91440" bIns="45720" rtlCol="0">
            <a:normAutofit/>
          </a:bodyPr>
          <a:lstStyle/>
          <a:p>
            <a:pPr marL="68580" marR="0" lvl="0" indent="0" algn="ctr" defTabSz="914400" rtl="0" eaLnBrk="1" fontAlgn="auto" latinLnBrk="0" hangingPunct="1">
              <a:lnSpc>
                <a:spcPct val="100000"/>
              </a:lnSpc>
              <a:spcBef>
                <a:spcPct val="20000"/>
              </a:spcBef>
              <a:spcAft>
                <a:spcPts val="0"/>
              </a:spcAft>
              <a:buClrTx/>
              <a:buSzTx/>
              <a:buFont typeface="Wingdings 2" pitchFamily="18" charset="2"/>
              <a:buNone/>
              <a:tabLst/>
              <a:defRPr/>
            </a:pPr>
            <a:endParaRPr kumimoji="0" lang="hr-HR"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68580" marR="0" lvl="0" indent="0" algn="ctr" defTabSz="914400" rtl="0" eaLnBrk="1" fontAlgn="auto" latinLnBrk="0" hangingPunct="1">
              <a:lnSpc>
                <a:spcPct val="100000"/>
              </a:lnSpc>
              <a:spcBef>
                <a:spcPct val="20000"/>
              </a:spcBef>
              <a:spcAft>
                <a:spcPts val="0"/>
              </a:spcAft>
              <a:buClrTx/>
              <a:buSzTx/>
              <a:buFont typeface="Wingdings 2" pitchFamily="18" charset="2"/>
              <a:buNone/>
              <a:tabLst/>
              <a:defRPr/>
            </a:pPr>
            <a:endParaRPr lang="hr-HR" sz="3000" dirty="0" smtClean="0">
              <a:solidFill>
                <a:schemeClr val="tx1">
                  <a:tint val="75000"/>
                </a:schemeClr>
              </a:solidFill>
              <a:latin typeface="+mn-lt"/>
              <a:cs typeface="+mn-cs"/>
            </a:endParaRPr>
          </a:p>
        </p:txBody>
      </p:sp>
      <p:sp>
        <p:nvSpPr>
          <p:cNvPr id="3" name="TekstniOkvir 2"/>
          <p:cNvSpPr txBox="1"/>
          <p:nvPr/>
        </p:nvSpPr>
        <p:spPr>
          <a:xfrm>
            <a:off x="755576" y="1916832"/>
            <a:ext cx="7560840" cy="3477875"/>
          </a:xfrm>
          <a:prstGeom prst="rect">
            <a:avLst/>
          </a:prstGeom>
          <a:noFill/>
        </p:spPr>
        <p:txBody>
          <a:bodyPr wrap="square" rtlCol="0">
            <a:spAutoFit/>
          </a:bodyPr>
          <a:lstStyle/>
          <a:p>
            <a:pPr marL="742950" indent="-742950">
              <a:spcBef>
                <a:spcPts val="0"/>
              </a:spcBef>
              <a:buFont typeface="Arial" charset="0"/>
              <a:buAutoNum type="arabicPeriod"/>
              <a:defRPr/>
            </a:pPr>
            <a:r>
              <a:rPr lang="hr-HR" altLang="en-US" sz="2800" b="1" dirty="0">
                <a:latin typeface="+mn-lt"/>
              </a:rPr>
              <a:t>Čišćenje proračuna !?!</a:t>
            </a:r>
          </a:p>
          <a:p>
            <a:pPr marL="742950" indent="-742950">
              <a:spcBef>
                <a:spcPts val="0"/>
              </a:spcBef>
              <a:buFont typeface="Arial" charset="0"/>
              <a:buAutoNum type="arabicPeriod"/>
              <a:defRPr/>
            </a:pPr>
            <a:r>
              <a:rPr lang="hr-HR" altLang="en-US" sz="2800" b="1" dirty="0">
                <a:latin typeface="+mn-lt"/>
              </a:rPr>
              <a:t>Ugovor</a:t>
            </a:r>
          </a:p>
          <a:p>
            <a:pPr marL="742950" indent="-742950">
              <a:spcBef>
                <a:spcPts val="0"/>
              </a:spcBef>
              <a:buFont typeface="Arial" charset="0"/>
              <a:buAutoNum type="arabicPeriod"/>
              <a:defRPr/>
            </a:pPr>
            <a:r>
              <a:rPr lang="hr-HR" altLang="en-US" sz="2800" b="1" dirty="0" err="1">
                <a:latin typeface="+mn-lt"/>
              </a:rPr>
              <a:t>Timeline</a:t>
            </a:r>
            <a:r>
              <a:rPr lang="hr-HR" altLang="en-US" sz="2800" b="1" dirty="0">
                <a:latin typeface="+mn-lt"/>
              </a:rPr>
              <a:t> </a:t>
            </a:r>
          </a:p>
          <a:p>
            <a:pPr marL="742950" indent="-742950">
              <a:spcBef>
                <a:spcPts val="0"/>
              </a:spcBef>
              <a:buFont typeface="Arial" charset="0"/>
              <a:buAutoNum type="arabicPeriod"/>
              <a:defRPr/>
            </a:pPr>
            <a:r>
              <a:rPr lang="hr-HR" altLang="en-US" sz="2800" b="1" dirty="0">
                <a:latin typeface="+mn-lt"/>
              </a:rPr>
              <a:t>Dokumentiranje SVEGA (potpisne liste, fotografije, novinski članci, web, …)</a:t>
            </a:r>
          </a:p>
          <a:p>
            <a:pPr marL="742950" indent="-742950">
              <a:spcBef>
                <a:spcPts val="0"/>
              </a:spcBef>
              <a:buFont typeface="Arial" charset="0"/>
              <a:buAutoNum type="arabicPeriod"/>
              <a:defRPr/>
            </a:pPr>
            <a:r>
              <a:rPr lang="hr-HR" altLang="en-US" sz="2800" b="1" dirty="0">
                <a:latin typeface="+mn-lt"/>
              </a:rPr>
              <a:t>Suradnja sa medijima / PR</a:t>
            </a:r>
          </a:p>
          <a:p>
            <a:pPr marL="742950" indent="-742950">
              <a:spcBef>
                <a:spcPts val="0"/>
              </a:spcBef>
              <a:buFont typeface="Arial" charset="0"/>
              <a:buAutoNum type="arabicPeriod"/>
              <a:defRPr/>
            </a:pPr>
            <a:r>
              <a:rPr lang="hr-HR" altLang="en-US" sz="2800" b="1" dirty="0">
                <a:latin typeface="+mn-lt"/>
              </a:rPr>
              <a:t>Pisanje izvještaja</a:t>
            </a:r>
          </a:p>
          <a:p>
            <a:pPr algn="ctr"/>
            <a:endParaRPr lang="en-US" sz="2400" b="1" dirty="0"/>
          </a:p>
        </p:txBody>
      </p:sp>
      <p:sp>
        <p:nvSpPr>
          <p:cNvPr id="2" name="Pravokutnik 1"/>
          <p:cNvSpPr/>
          <p:nvPr/>
        </p:nvSpPr>
        <p:spPr>
          <a:xfrm>
            <a:off x="2842639" y="632301"/>
            <a:ext cx="3034959" cy="553998"/>
          </a:xfrm>
          <a:prstGeom prst="rect">
            <a:avLst/>
          </a:prstGeom>
        </p:spPr>
        <p:txBody>
          <a:bodyPr wrap="square">
            <a:spAutoFit/>
          </a:bodyPr>
          <a:lstStyle/>
          <a:p>
            <a:r>
              <a:rPr lang="hr-HR" altLang="en-US" sz="3000" b="1" dirty="0">
                <a:latin typeface="+mn-lt"/>
              </a:rPr>
              <a:t>R</a:t>
            </a:r>
            <a:r>
              <a:rPr lang="hr-HR" altLang="en-US" sz="3000" b="1" dirty="0" smtClean="0">
                <a:latin typeface="+mn-lt"/>
              </a:rPr>
              <a:t>ealizirati projekt</a:t>
            </a:r>
            <a:endParaRPr lang="en-US" sz="3000" dirty="0">
              <a:latin typeface="+mn-lt"/>
            </a:endParaRPr>
          </a:p>
        </p:txBody>
      </p:sp>
    </p:spTree>
    <p:extLst>
      <p:ext uri="{BB962C8B-B14F-4D97-AF65-F5344CB8AC3E}">
        <p14:creationId xmlns:p14="http://schemas.microsoft.com/office/powerpoint/2010/main" val="6673135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Rominin laptop\Downloads\LOGO_1.jpeg.jpg"/>
          <p:cNvPicPr>
            <a:picLocks noChangeAspect="1" noChangeArrowheads="1"/>
          </p:cNvPicPr>
          <p:nvPr/>
        </p:nvPicPr>
        <p:blipFill>
          <a:blip r:embed="rId2" cstate="print"/>
          <a:srcRect/>
          <a:stretch>
            <a:fillRect/>
          </a:stretch>
        </p:blipFill>
        <p:spPr bwMode="auto">
          <a:xfrm>
            <a:off x="7716908" y="188640"/>
            <a:ext cx="1215763" cy="1152128"/>
          </a:xfrm>
          <a:prstGeom prst="rect">
            <a:avLst/>
          </a:prstGeom>
          <a:noFill/>
          <a:ln w="9525">
            <a:noFill/>
            <a:miter lim="800000"/>
            <a:headEnd/>
            <a:tailEnd/>
          </a:ln>
        </p:spPr>
      </p:pic>
      <p:sp>
        <p:nvSpPr>
          <p:cNvPr id="1034" name="AutoShape 10" descr="Slikovni rezultat za FINANCED BY EU FOR CITIZE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r-HR"/>
          </a:p>
        </p:txBody>
      </p:sp>
      <p:sp>
        <p:nvSpPr>
          <p:cNvPr id="21" name="Poluokvir 20"/>
          <p:cNvSpPr/>
          <p:nvPr/>
        </p:nvSpPr>
        <p:spPr>
          <a:xfrm>
            <a:off x="0" y="0"/>
            <a:ext cx="2123728" cy="2492896"/>
          </a:xfrm>
          <a:prstGeom prst="halfFrame">
            <a:avLst>
              <a:gd name="adj1" fmla="val 33333"/>
              <a:gd name="adj2" fmla="val 29745"/>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hr-HR">
              <a:solidFill>
                <a:schemeClr val="tx1"/>
              </a:solidFill>
            </a:endParaRPr>
          </a:p>
        </p:txBody>
      </p:sp>
      <p:sp>
        <p:nvSpPr>
          <p:cNvPr id="13" name="Pravokutnik 12"/>
          <p:cNvSpPr/>
          <p:nvPr/>
        </p:nvSpPr>
        <p:spPr>
          <a:xfrm>
            <a:off x="1619672" y="1772816"/>
            <a:ext cx="5112568" cy="369332"/>
          </a:xfrm>
          <a:prstGeom prst="rect">
            <a:avLst/>
          </a:prstGeom>
        </p:spPr>
        <p:txBody>
          <a:bodyPr wrap="square">
            <a:spAutoFit/>
          </a:bodyPr>
          <a:lstStyle/>
          <a:p>
            <a:r>
              <a:rPr lang="hr-HR" b="1" dirty="0" smtClean="0">
                <a:solidFill>
                  <a:srgbClr val="92D050"/>
                </a:solidFill>
              </a:rPr>
              <a:t> </a:t>
            </a:r>
            <a:endParaRPr lang="hr-HR" b="1" dirty="0">
              <a:solidFill>
                <a:srgbClr val="92D050"/>
              </a:solidFill>
            </a:endParaRPr>
          </a:p>
        </p:txBody>
      </p:sp>
      <p:sp>
        <p:nvSpPr>
          <p:cNvPr id="11" name="Pravokutnik 10"/>
          <p:cNvSpPr/>
          <p:nvPr/>
        </p:nvSpPr>
        <p:spPr>
          <a:xfrm>
            <a:off x="539552" y="3212976"/>
            <a:ext cx="8208912" cy="646331"/>
          </a:xfrm>
          <a:prstGeom prst="rect">
            <a:avLst/>
          </a:prstGeom>
        </p:spPr>
        <p:txBody>
          <a:bodyPr wrap="square" numCol="3">
            <a:spAutoFit/>
          </a:bodyPr>
          <a:lstStyle/>
          <a:p>
            <a:endParaRPr lang="hr-HR" dirty="0" smtClean="0"/>
          </a:p>
          <a:p>
            <a:endParaRPr lang="hr-HR" dirty="0" smtClean="0"/>
          </a:p>
        </p:txBody>
      </p:sp>
      <p:sp>
        <p:nvSpPr>
          <p:cNvPr id="12" name="Pravokutnik 11"/>
          <p:cNvSpPr/>
          <p:nvPr/>
        </p:nvSpPr>
        <p:spPr>
          <a:xfrm>
            <a:off x="1837406" y="2492896"/>
            <a:ext cx="5326882" cy="1754326"/>
          </a:xfrm>
          <a:prstGeom prst="rect">
            <a:avLst/>
          </a:prstGeom>
        </p:spPr>
        <p:txBody>
          <a:bodyPr wrap="square">
            <a:spAutoFit/>
          </a:bodyPr>
          <a:lstStyle/>
          <a:p>
            <a:r>
              <a:rPr lang="hr-HR" sz="3600" b="1" dirty="0" smtClean="0"/>
              <a:t>E sad … </a:t>
            </a:r>
          </a:p>
          <a:p>
            <a:endParaRPr lang="hr-HR" sz="3600" b="1" dirty="0"/>
          </a:p>
          <a:p>
            <a:r>
              <a:rPr lang="hr-HR" sz="3600" b="1" dirty="0" smtClean="0"/>
              <a:t>Projekti  … </a:t>
            </a:r>
            <a:endParaRPr lang="hr-HR" sz="3600" b="1" dirty="0"/>
          </a:p>
        </p:txBody>
      </p:sp>
    </p:spTree>
    <p:extLst>
      <p:ext uri="{BB962C8B-B14F-4D97-AF65-F5344CB8AC3E}">
        <p14:creationId xmlns:p14="http://schemas.microsoft.com/office/powerpoint/2010/main" val="37914576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Rominin laptop\Downloads\LOGO_1.jpeg.jpg"/>
          <p:cNvPicPr>
            <a:picLocks noChangeAspect="1" noChangeArrowheads="1"/>
          </p:cNvPicPr>
          <p:nvPr/>
        </p:nvPicPr>
        <p:blipFill>
          <a:blip r:embed="rId2" cstate="print"/>
          <a:srcRect/>
          <a:stretch>
            <a:fillRect/>
          </a:stretch>
        </p:blipFill>
        <p:spPr bwMode="auto">
          <a:xfrm>
            <a:off x="7716908" y="188640"/>
            <a:ext cx="1215763" cy="1152128"/>
          </a:xfrm>
          <a:prstGeom prst="rect">
            <a:avLst/>
          </a:prstGeom>
          <a:noFill/>
          <a:ln w="9525">
            <a:noFill/>
            <a:miter lim="800000"/>
            <a:headEnd/>
            <a:tailEnd/>
          </a:ln>
        </p:spPr>
      </p:pic>
      <p:sp>
        <p:nvSpPr>
          <p:cNvPr id="1034" name="AutoShape 10" descr="Slikovni rezultat za FINANCED BY EU FOR CITIZE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r-HR"/>
          </a:p>
        </p:txBody>
      </p:sp>
      <p:sp>
        <p:nvSpPr>
          <p:cNvPr id="21" name="Poluokvir 20"/>
          <p:cNvSpPr/>
          <p:nvPr/>
        </p:nvSpPr>
        <p:spPr>
          <a:xfrm>
            <a:off x="0" y="0"/>
            <a:ext cx="2123728" cy="2492896"/>
          </a:xfrm>
          <a:prstGeom prst="halfFrame">
            <a:avLst>
              <a:gd name="adj1" fmla="val 33333"/>
              <a:gd name="adj2" fmla="val 29745"/>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hr-HR">
              <a:solidFill>
                <a:schemeClr val="tx1"/>
              </a:solidFill>
            </a:endParaRPr>
          </a:p>
        </p:txBody>
      </p:sp>
      <p:sp>
        <p:nvSpPr>
          <p:cNvPr id="7" name="TekstniOkvir 6"/>
          <p:cNvSpPr txBox="1"/>
          <p:nvPr/>
        </p:nvSpPr>
        <p:spPr>
          <a:xfrm>
            <a:off x="827584" y="980728"/>
            <a:ext cx="4740400" cy="707886"/>
          </a:xfrm>
          <a:prstGeom prst="rect">
            <a:avLst/>
          </a:prstGeom>
          <a:noFill/>
        </p:spPr>
        <p:txBody>
          <a:bodyPr wrap="none" rtlCol="0">
            <a:spAutoFit/>
          </a:bodyPr>
          <a:lstStyle/>
          <a:p>
            <a:r>
              <a:rPr lang="hr-HR" sz="2000" b="1" dirty="0" smtClean="0"/>
              <a:t>Mogućnosti financiranja projekata – </a:t>
            </a:r>
          </a:p>
          <a:p>
            <a:r>
              <a:rPr lang="hr-HR" sz="2000" b="1" dirty="0" smtClean="0"/>
              <a:t>dosadašnja iskustva s knjižnicama </a:t>
            </a:r>
            <a:endParaRPr lang="hr-HR" sz="2000" b="1" dirty="0"/>
          </a:p>
        </p:txBody>
      </p:sp>
      <p:sp>
        <p:nvSpPr>
          <p:cNvPr id="8" name="TekstniOkvir 7"/>
          <p:cNvSpPr txBox="1"/>
          <p:nvPr/>
        </p:nvSpPr>
        <p:spPr>
          <a:xfrm>
            <a:off x="755576" y="2060848"/>
            <a:ext cx="4536504" cy="2862322"/>
          </a:xfrm>
          <a:prstGeom prst="rect">
            <a:avLst/>
          </a:prstGeom>
          <a:noFill/>
        </p:spPr>
        <p:txBody>
          <a:bodyPr wrap="square" rtlCol="0">
            <a:spAutoFit/>
          </a:bodyPr>
          <a:lstStyle/>
          <a:p>
            <a:pPr>
              <a:buFont typeface="Arial" pitchFamily="34" charset="0"/>
              <a:buChar char="•"/>
            </a:pPr>
            <a:r>
              <a:rPr lang="hr-HR" dirty="0" smtClean="0"/>
              <a:t>  dječje igraonice</a:t>
            </a:r>
          </a:p>
          <a:p>
            <a:pPr>
              <a:buFont typeface="Arial" pitchFamily="34" charset="0"/>
              <a:buChar char="•"/>
            </a:pPr>
            <a:r>
              <a:rPr lang="hr-HR" dirty="0" smtClean="0"/>
              <a:t>  poligoni za edukaciju</a:t>
            </a:r>
          </a:p>
          <a:p>
            <a:pPr>
              <a:buFont typeface="Arial" pitchFamily="34" charset="0"/>
              <a:buChar char="•"/>
            </a:pPr>
            <a:r>
              <a:rPr lang="hr-HR" dirty="0" smtClean="0"/>
              <a:t>  tečajevi, predavanja</a:t>
            </a:r>
          </a:p>
          <a:p>
            <a:pPr>
              <a:buFont typeface="Arial" pitchFamily="34" charset="0"/>
              <a:buChar char="•"/>
            </a:pPr>
            <a:r>
              <a:rPr lang="hr-HR" dirty="0" smtClean="0"/>
              <a:t>  radionice za djecu i odrasle</a:t>
            </a:r>
          </a:p>
          <a:p>
            <a:pPr>
              <a:buFont typeface="Arial" pitchFamily="34" charset="0"/>
              <a:buChar char="•"/>
            </a:pPr>
            <a:r>
              <a:rPr lang="hr-HR" dirty="0" smtClean="0"/>
              <a:t>  poticanje čitanja i ljubavi prema knjizi</a:t>
            </a:r>
          </a:p>
          <a:p>
            <a:pPr>
              <a:buFont typeface="Arial" pitchFamily="34" charset="0"/>
              <a:buChar char="•"/>
            </a:pPr>
            <a:r>
              <a:rPr lang="hr-HR" dirty="0" smtClean="0"/>
              <a:t>  kampanje</a:t>
            </a:r>
          </a:p>
          <a:p>
            <a:pPr>
              <a:buFont typeface="Arial" pitchFamily="34" charset="0"/>
              <a:buChar char="•"/>
            </a:pPr>
            <a:r>
              <a:rPr lang="hr-HR" dirty="0" smtClean="0"/>
              <a:t>  izložbe</a:t>
            </a:r>
          </a:p>
          <a:p>
            <a:pPr>
              <a:buFont typeface="Arial" pitchFamily="34" charset="0"/>
              <a:buChar char="•"/>
            </a:pPr>
            <a:r>
              <a:rPr lang="hr-HR" dirty="0" smtClean="0"/>
              <a:t>  </a:t>
            </a:r>
            <a:r>
              <a:rPr lang="hr-HR" dirty="0" err="1" smtClean="0"/>
              <a:t>pričaonice</a:t>
            </a:r>
            <a:endParaRPr lang="hr-HR" dirty="0" smtClean="0"/>
          </a:p>
          <a:p>
            <a:pPr>
              <a:buFont typeface="Arial" pitchFamily="34" charset="0"/>
              <a:buChar char="•"/>
            </a:pPr>
            <a:r>
              <a:rPr lang="hr-HR" dirty="0" smtClean="0"/>
              <a:t>  filmske i kazališne radionice</a:t>
            </a:r>
          </a:p>
          <a:p>
            <a:pPr>
              <a:buFont typeface="Arial" pitchFamily="34" charset="0"/>
              <a:buChar char="•"/>
            </a:pPr>
            <a:r>
              <a:rPr lang="hr-HR" dirty="0" smtClean="0"/>
              <a:t>  obnova knjiga i korpusa</a:t>
            </a:r>
            <a:endParaRPr lang="hr-HR" dirty="0"/>
          </a:p>
        </p:txBody>
      </p:sp>
      <p:sp>
        <p:nvSpPr>
          <p:cNvPr id="10" name="TekstniOkvir 9"/>
          <p:cNvSpPr txBox="1"/>
          <p:nvPr/>
        </p:nvSpPr>
        <p:spPr>
          <a:xfrm>
            <a:off x="5364089" y="2564904"/>
            <a:ext cx="3312368" cy="3970318"/>
          </a:xfrm>
          <a:prstGeom prst="rect">
            <a:avLst/>
          </a:prstGeom>
          <a:noFill/>
        </p:spPr>
        <p:txBody>
          <a:bodyPr wrap="square" rtlCol="0">
            <a:spAutoFit/>
          </a:bodyPr>
          <a:lstStyle/>
          <a:p>
            <a:pPr>
              <a:buFont typeface="Arial" pitchFamily="34" charset="0"/>
              <a:buChar char="•"/>
            </a:pPr>
            <a:r>
              <a:rPr lang="hr-HR" dirty="0" smtClean="0"/>
              <a:t>  lokalnom samoupravom</a:t>
            </a:r>
          </a:p>
          <a:p>
            <a:pPr>
              <a:buFont typeface="Arial" pitchFamily="34" charset="0"/>
              <a:buChar char="•"/>
            </a:pPr>
            <a:r>
              <a:rPr lang="hr-HR" dirty="0" smtClean="0"/>
              <a:t>  volonterima</a:t>
            </a:r>
          </a:p>
          <a:p>
            <a:pPr>
              <a:buFont typeface="Arial" pitchFamily="34" charset="0"/>
              <a:buChar char="•"/>
            </a:pPr>
            <a:r>
              <a:rPr lang="hr-HR" dirty="0" smtClean="0"/>
              <a:t>  stručnjacima iz željenog područja  (dovođenje specijalista i stručnjaka)</a:t>
            </a:r>
          </a:p>
          <a:p>
            <a:pPr>
              <a:buFont typeface="Arial" pitchFamily="34" charset="0"/>
              <a:buChar char="•"/>
            </a:pPr>
            <a:r>
              <a:rPr lang="hr-HR" dirty="0" smtClean="0"/>
              <a:t> djecom, mladima, roditeljima</a:t>
            </a:r>
          </a:p>
          <a:p>
            <a:pPr>
              <a:buFont typeface="Arial" pitchFamily="34" charset="0"/>
              <a:buChar char="•"/>
            </a:pPr>
            <a:r>
              <a:rPr lang="hr-HR" dirty="0" smtClean="0"/>
              <a:t> odgajateljima i knjižničarima</a:t>
            </a:r>
          </a:p>
          <a:p>
            <a:pPr>
              <a:buFont typeface="Arial" pitchFamily="34" charset="0"/>
              <a:buChar char="•"/>
            </a:pPr>
            <a:r>
              <a:rPr lang="hr-HR" dirty="0" smtClean="0"/>
              <a:t> drugim knjižnicama i ustanovama</a:t>
            </a:r>
          </a:p>
          <a:p>
            <a:pPr>
              <a:buFont typeface="Arial" pitchFamily="34" charset="0"/>
              <a:buChar char="•"/>
            </a:pPr>
            <a:r>
              <a:rPr lang="hr-HR" dirty="0" smtClean="0"/>
              <a:t> udrugama i inicijativama</a:t>
            </a:r>
          </a:p>
          <a:p>
            <a:pPr>
              <a:buFont typeface="Arial" pitchFamily="34" charset="0"/>
              <a:buChar char="•"/>
            </a:pPr>
            <a:r>
              <a:rPr lang="hr-HR" dirty="0" smtClean="0"/>
              <a:t> ostalim akterima</a:t>
            </a:r>
          </a:p>
          <a:p>
            <a:pPr>
              <a:buFont typeface="Arial" pitchFamily="34" charset="0"/>
              <a:buChar char="•"/>
            </a:pPr>
            <a:endParaRPr lang="hr-HR" dirty="0"/>
          </a:p>
        </p:txBody>
      </p:sp>
      <p:sp>
        <p:nvSpPr>
          <p:cNvPr id="11" name="TekstniOkvir 10"/>
          <p:cNvSpPr txBox="1"/>
          <p:nvPr/>
        </p:nvSpPr>
        <p:spPr>
          <a:xfrm>
            <a:off x="5364088" y="1988840"/>
            <a:ext cx="3012208" cy="400110"/>
          </a:xfrm>
          <a:prstGeom prst="rect">
            <a:avLst/>
          </a:prstGeom>
          <a:noFill/>
        </p:spPr>
        <p:txBody>
          <a:bodyPr wrap="square" rtlCol="0">
            <a:spAutoFit/>
          </a:bodyPr>
          <a:lstStyle/>
          <a:p>
            <a:r>
              <a:rPr lang="hr-HR" sz="2000" b="1" dirty="0" smtClean="0"/>
              <a:t>Suradnja s:</a:t>
            </a:r>
            <a:endParaRPr lang="hr-HR" sz="2000" b="1"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Rominin laptop\Downloads\LOGO_1.jpeg.jpg"/>
          <p:cNvPicPr>
            <a:picLocks noChangeAspect="1" noChangeArrowheads="1"/>
          </p:cNvPicPr>
          <p:nvPr/>
        </p:nvPicPr>
        <p:blipFill>
          <a:blip r:embed="rId2" cstate="print"/>
          <a:srcRect/>
          <a:stretch>
            <a:fillRect/>
          </a:stretch>
        </p:blipFill>
        <p:spPr bwMode="auto">
          <a:xfrm>
            <a:off x="7716908" y="188640"/>
            <a:ext cx="1215763" cy="1152128"/>
          </a:xfrm>
          <a:prstGeom prst="rect">
            <a:avLst/>
          </a:prstGeom>
          <a:noFill/>
          <a:ln w="9525">
            <a:noFill/>
            <a:miter lim="800000"/>
            <a:headEnd/>
            <a:tailEnd/>
          </a:ln>
        </p:spPr>
      </p:pic>
      <p:sp>
        <p:nvSpPr>
          <p:cNvPr id="1034" name="AutoShape 10" descr="Slikovni rezultat za FINANCED BY EU FOR CITIZE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r-HR"/>
          </a:p>
        </p:txBody>
      </p:sp>
      <p:sp>
        <p:nvSpPr>
          <p:cNvPr id="21" name="Poluokvir 20"/>
          <p:cNvSpPr/>
          <p:nvPr/>
        </p:nvSpPr>
        <p:spPr>
          <a:xfrm>
            <a:off x="0" y="0"/>
            <a:ext cx="2123728" cy="2492896"/>
          </a:xfrm>
          <a:prstGeom prst="halfFrame">
            <a:avLst>
              <a:gd name="adj1" fmla="val 33333"/>
              <a:gd name="adj2" fmla="val 29745"/>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hr-HR">
              <a:solidFill>
                <a:schemeClr val="tx1"/>
              </a:solidFill>
            </a:endParaRPr>
          </a:p>
        </p:txBody>
      </p:sp>
      <p:sp>
        <p:nvSpPr>
          <p:cNvPr id="7" name="TekstniOkvir 6"/>
          <p:cNvSpPr txBox="1"/>
          <p:nvPr/>
        </p:nvSpPr>
        <p:spPr>
          <a:xfrm>
            <a:off x="854399" y="846338"/>
            <a:ext cx="5904656" cy="400110"/>
          </a:xfrm>
          <a:prstGeom prst="rect">
            <a:avLst/>
          </a:prstGeom>
          <a:noFill/>
        </p:spPr>
        <p:txBody>
          <a:bodyPr wrap="square" rtlCol="0">
            <a:spAutoFit/>
          </a:bodyPr>
          <a:lstStyle/>
          <a:p>
            <a:r>
              <a:rPr lang="hr-HR" sz="2000" b="1" dirty="0" smtClean="0"/>
              <a:t>Dosad provedeni financirani projekti - primjeri</a:t>
            </a:r>
            <a:endParaRPr lang="hr-HR" sz="2000" b="1" dirty="0"/>
          </a:p>
        </p:txBody>
      </p:sp>
      <p:graphicFrame>
        <p:nvGraphicFramePr>
          <p:cNvPr id="2" name="Tablica 1"/>
          <p:cNvGraphicFramePr>
            <a:graphicFrameLocks noGrp="1"/>
          </p:cNvGraphicFramePr>
          <p:nvPr>
            <p:extLst>
              <p:ext uri="{D42A27DB-BD31-4B8C-83A1-F6EECF244321}">
                <p14:modId xmlns:p14="http://schemas.microsoft.com/office/powerpoint/2010/main" val="343124551"/>
              </p:ext>
            </p:extLst>
          </p:nvPr>
        </p:nvGraphicFramePr>
        <p:xfrm>
          <a:off x="305824" y="1484784"/>
          <a:ext cx="8442639" cy="4799436"/>
        </p:xfrm>
        <a:graphic>
          <a:graphicData uri="http://schemas.openxmlformats.org/drawingml/2006/table">
            <a:tbl>
              <a:tblPr>
                <a:tableStyleId>{5C22544A-7EE6-4342-B048-85BDC9FD1C3A}</a:tableStyleId>
              </a:tblPr>
              <a:tblGrid>
                <a:gridCol w="161720"/>
                <a:gridCol w="1512168"/>
                <a:gridCol w="936104"/>
                <a:gridCol w="1368152"/>
                <a:gridCol w="4464495"/>
              </a:tblGrid>
              <a:tr h="131323">
                <a:tc>
                  <a:txBody>
                    <a:bodyPr/>
                    <a:lstStyle/>
                    <a:p>
                      <a:pPr algn="ctr" fontAlgn="b"/>
                      <a:r>
                        <a:rPr lang="en-US" sz="1000" u="none" strike="noStrike" dirty="0">
                          <a:effectLst/>
                          <a:latin typeface="+mn-lt"/>
                        </a:rPr>
                        <a:t>Br.</a:t>
                      </a:r>
                      <a:endParaRPr lang="en-US" sz="1000" b="1" i="0" u="none" strike="noStrike" dirty="0">
                        <a:solidFill>
                          <a:srgbClr val="FFFFFF"/>
                        </a:solidFill>
                        <a:effectLst/>
                        <a:latin typeface="+mn-lt"/>
                      </a:endParaRPr>
                    </a:p>
                  </a:txBody>
                  <a:tcPr marL="6253" marR="6253" marT="6253" marB="0" anchor="ctr"/>
                </a:tc>
                <a:tc>
                  <a:txBody>
                    <a:bodyPr/>
                    <a:lstStyle/>
                    <a:p>
                      <a:pPr algn="ctr" fontAlgn="b"/>
                      <a:r>
                        <a:rPr lang="en-US" sz="1000" u="none" strike="noStrike">
                          <a:effectLst/>
                          <a:latin typeface="+mn-lt"/>
                        </a:rPr>
                        <a:t>Ustanova</a:t>
                      </a:r>
                      <a:endParaRPr lang="en-US" sz="1000" b="1" i="0" u="none" strike="noStrike">
                        <a:solidFill>
                          <a:srgbClr val="FFFFFF"/>
                        </a:solidFill>
                        <a:effectLst/>
                        <a:latin typeface="+mn-lt"/>
                      </a:endParaRPr>
                    </a:p>
                  </a:txBody>
                  <a:tcPr marL="6253" marR="6253" marT="6253" marB="0" anchor="ctr"/>
                </a:tc>
                <a:tc>
                  <a:txBody>
                    <a:bodyPr/>
                    <a:lstStyle/>
                    <a:p>
                      <a:pPr algn="ctr" fontAlgn="b"/>
                      <a:r>
                        <a:rPr lang="en-US" sz="1000" u="none" strike="noStrike" dirty="0" err="1">
                          <a:effectLst/>
                          <a:latin typeface="+mn-lt"/>
                        </a:rPr>
                        <a:t>Odobreni</a:t>
                      </a:r>
                      <a:r>
                        <a:rPr lang="en-US" sz="1000" u="none" strike="noStrike" dirty="0">
                          <a:effectLst/>
                          <a:latin typeface="+mn-lt"/>
                        </a:rPr>
                        <a:t> </a:t>
                      </a:r>
                      <a:r>
                        <a:rPr lang="en-US" sz="1000" u="none" strike="noStrike" dirty="0" err="1">
                          <a:effectLst/>
                          <a:latin typeface="+mn-lt"/>
                        </a:rPr>
                        <a:t>iznos</a:t>
                      </a:r>
                      <a:endParaRPr lang="en-US" sz="1000" b="1" i="0" u="none" strike="noStrike" dirty="0">
                        <a:solidFill>
                          <a:srgbClr val="FFFFFF"/>
                        </a:solidFill>
                        <a:effectLst/>
                        <a:latin typeface="+mn-lt"/>
                      </a:endParaRPr>
                    </a:p>
                  </a:txBody>
                  <a:tcPr marL="6253" marR="6253" marT="6253" marB="0" anchor="ctr"/>
                </a:tc>
                <a:tc>
                  <a:txBody>
                    <a:bodyPr/>
                    <a:lstStyle/>
                    <a:p>
                      <a:pPr algn="ctr" fontAlgn="b"/>
                      <a:r>
                        <a:rPr lang="en-US" sz="1000" u="none" strike="noStrike">
                          <a:effectLst/>
                          <a:latin typeface="+mn-lt"/>
                        </a:rPr>
                        <a:t>Naziv projekta</a:t>
                      </a:r>
                      <a:endParaRPr lang="en-US" sz="1000" b="1" i="0" u="none" strike="noStrike">
                        <a:solidFill>
                          <a:srgbClr val="FFFFFF"/>
                        </a:solidFill>
                        <a:effectLst/>
                        <a:latin typeface="+mn-lt"/>
                      </a:endParaRPr>
                    </a:p>
                  </a:txBody>
                  <a:tcPr marL="6253" marR="6253" marT="6253" marB="0" anchor="ctr"/>
                </a:tc>
                <a:tc>
                  <a:txBody>
                    <a:bodyPr/>
                    <a:lstStyle/>
                    <a:p>
                      <a:pPr algn="ctr" fontAlgn="b"/>
                      <a:r>
                        <a:rPr lang="en-US" sz="1000" u="none" strike="noStrike" dirty="0" err="1">
                          <a:effectLst/>
                          <a:latin typeface="+mn-lt"/>
                        </a:rPr>
                        <a:t>Opis</a:t>
                      </a:r>
                      <a:endParaRPr lang="en-US" sz="1000" b="1" i="0" u="none" strike="noStrike" dirty="0">
                        <a:solidFill>
                          <a:srgbClr val="FFFFFF"/>
                        </a:solidFill>
                        <a:effectLst/>
                        <a:latin typeface="+mn-lt"/>
                      </a:endParaRPr>
                    </a:p>
                  </a:txBody>
                  <a:tcPr marL="6253" marR="6253" marT="6253" marB="0" anchor="ctr"/>
                </a:tc>
              </a:tr>
              <a:tr h="250140">
                <a:tc>
                  <a:txBody>
                    <a:bodyPr/>
                    <a:lstStyle/>
                    <a:p>
                      <a:pPr algn="r" fontAlgn="ctr"/>
                      <a:r>
                        <a:rPr lang="en-US" sz="1000" u="none" strike="noStrike" dirty="0">
                          <a:effectLst/>
                          <a:latin typeface="+mn-lt"/>
                        </a:rPr>
                        <a:t>1</a:t>
                      </a:r>
                      <a:endParaRPr lang="en-US" sz="1000" b="0" i="0" u="none" strike="noStrike" dirty="0">
                        <a:solidFill>
                          <a:srgbClr val="000000"/>
                        </a:solidFill>
                        <a:effectLst/>
                        <a:latin typeface="+mn-lt"/>
                      </a:endParaRPr>
                    </a:p>
                  </a:txBody>
                  <a:tcPr marL="6253" marR="6253" marT="6253" marB="0" anchor="ctr"/>
                </a:tc>
                <a:tc>
                  <a:txBody>
                    <a:bodyPr/>
                    <a:lstStyle/>
                    <a:p>
                      <a:pPr algn="l" fontAlgn="ctr"/>
                      <a:r>
                        <a:rPr lang="en-US" sz="1000" u="none" strike="noStrike" dirty="0" err="1">
                          <a:effectLst/>
                          <a:latin typeface="+mn-lt"/>
                        </a:rPr>
                        <a:t>Narodna</a:t>
                      </a:r>
                      <a:r>
                        <a:rPr lang="en-US" sz="1000" u="none" strike="noStrike" dirty="0">
                          <a:effectLst/>
                          <a:latin typeface="+mn-lt"/>
                        </a:rPr>
                        <a:t> </a:t>
                      </a:r>
                      <a:r>
                        <a:rPr lang="en-US" sz="1000" u="none" strike="noStrike" dirty="0" err="1">
                          <a:effectLst/>
                          <a:latin typeface="+mn-lt"/>
                        </a:rPr>
                        <a:t>knjižnica</a:t>
                      </a:r>
                      <a:r>
                        <a:rPr lang="en-US" sz="1000" u="none" strike="noStrike" dirty="0">
                          <a:effectLst/>
                          <a:latin typeface="+mn-lt"/>
                        </a:rPr>
                        <a:t> </a:t>
                      </a:r>
                      <a:r>
                        <a:rPr lang="en-US" sz="1000" u="none" strike="noStrike" dirty="0" err="1">
                          <a:effectLst/>
                          <a:latin typeface="+mn-lt"/>
                        </a:rPr>
                        <a:t>Silvije</a:t>
                      </a:r>
                      <a:r>
                        <a:rPr lang="en-US" sz="1000" u="none" strike="noStrike" dirty="0">
                          <a:effectLst/>
                          <a:latin typeface="+mn-lt"/>
                        </a:rPr>
                        <a:t> </a:t>
                      </a:r>
                      <a:r>
                        <a:rPr lang="en-US" sz="1000" u="none" strike="noStrike" dirty="0" err="1">
                          <a:effectLst/>
                          <a:latin typeface="+mn-lt"/>
                        </a:rPr>
                        <a:t>Strahimir</a:t>
                      </a:r>
                      <a:r>
                        <a:rPr lang="en-US" sz="1000" u="none" strike="noStrike" dirty="0">
                          <a:effectLst/>
                          <a:latin typeface="+mn-lt"/>
                        </a:rPr>
                        <a:t> </a:t>
                      </a:r>
                      <a:r>
                        <a:rPr lang="en-US" sz="1000" u="none" strike="noStrike" dirty="0" err="1" smtClean="0">
                          <a:effectLst/>
                          <a:latin typeface="+mn-lt"/>
                        </a:rPr>
                        <a:t>Kranjčević</a:t>
                      </a:r>
                      <a:r>
                        <a:rPr lang="hr-HR" sz="1000" u="none" strike="noStrike" dirty="0" smtClean="0">
                          <a:effectLst/>
                          <a:latin typeface="+mn-lt"/>
                        </a:rPr>
                        <a:t>, </a:t>
                      </a:r>
                      <a:r>
                        <a:rPr lang="hr-HR" sz="1000" u="none" strike="noStrike" dirty="0" err="1" smtClean="0">
                          <a:effectLst/>
                          <a:latin typeface="+mn-lt"/>
                        </a:rPr>
                        <a:t>Vrhovine</a:t>
                      </a:r>
                      <a:endParaRPr lang="en-US" sz="1000" b="1" i="0" u="none" strike="noStrike" dirty="0">
                        <a:solidFill>
                          <a:srgbClr val="000000"/>
                        </a:solidFill>
                        <a:effectLst/>
                        <a:latin typeface="+mn-lt"/>
                      </a:endParaRPr>
                    </a:p>
                  </a:txBody>
                  <a:tcPr marL="6253" marR="6253" marT="6253" marB="0" anchor="ctr">
                    <a:solidFill>
                      <a:srgbClr val="92D050"/>
                    </a:solidFill>
                  </a:tcPr>
                </a:tc>
                <a:tc>
                  <a:txBody>
                    <a:bodyPr/>
                    <a:lstStyle/>
                    <a:p>
                      <a:pPr algn="ctr" fontAlgn="ctr"/>
                      <a:r>
                        <a:rPr lang="en-US" sz="1000" u="none" strike="noStrike" dirty="0">
                          <a:effectLst/>
                          <a:latin typeface="+mn-lt"/>
                        </a:rPr>
                        <a:t>14.800,00 </a:t>
                      </a:r>
                      <a:r>
                        <a:rPr lang="en-US" sz="1000" u="none" strike="noStrike" dirty="0" err="1">
                          <a:effectLst/>
                          <a:latin typeface="+mn-lt"/>
                        </a:rPr>
                        <a:t>kn</a:t>
                      </a:r>
                      <a:endParaRPr lang="en-US" sz="1000" b="0" i="0" u="none" strike="noStrike" dirty="0">
                        <a:solidFill>
                          <a:srgbClr val="000000"/>
                        </a:solidFill>
                        <a:effectLst/>
                        <a:latin typeface="+mn-lt"/>
                      </a:endParaRPr>
                    </a:p>
                  </a:txBody>
                  <a:tcPr marL="6253" marR="6253" marT="6253" marB="0" anchor="ctr">
                    <a:solidFill>
                      <a:srgbClr val="92D050"/>
                    </a:solidFill>
                  </a:tcPr>
                </a:tc>
                <a:tc>
                  <a:txBody>
                    <a:bodyPr/>
                    <a:lstStyle/>
                    <a:p>
                      <a:pPr algn="l" fontAlgn="auto"/>
                      <a:r>
                        <a:rPr lang="en-US" sz="1000" u="none" strike="noStrike" dirty="0" err="1">
                          <a:effectLst/>
                          <a:latin typeface="+mn-lt"/>
                        </a:rPr>
                        <a:t>Neka</a:t>
                      </a:r>
                      <a:r>
                        <a:rPr lang="en-US" sz="1000" u="none" strike="noStrike" dirty="0">
                          <a:effectLst/>
                          <a:latin typeface="+mn-lt"/>
                        </a:rPr>
                        <a:t> se </a:t>
                      </a:r>
                      <a:r>
                        <a:rPr lang="en-US" sz="1000" u="none" strike="noStrike" dirty="0" err="1">
                          <a:effectLst/>
                          <a:latin typeface="+mn-lt"/>
                        </a:rPr>
                        <a:t>dječji</a:t>
                      </a:r>
                      <a:r>
                        <a:rPr lang="en-US" sz="1000" u="none" strike="noStrike" dirty="0">
                          <a:effectLst/>
                          <a:latin typeface="+mn-lt"/>
                        </a:rPr>
                        <a:t> </a:t>
                      </a:r>
                      <a:r>
                        <a:rPr lang="en-US" sz="1000" u="none" strike="noStrike" dirty="0" err="1">
                          <a:effectLst/>
                          <a:latin typeface="+mn-lt"/>
                        </a:rPr>
                        <a:t>smijeh</a:t>
                      </a:r>
                      <a:r>
                        <a:rPr lang="en-US" sz="1000" u="none" strike="noStrike" dirty="0">
                          <a:effectLst/>
                          <a:latin typeface="+mn-lt"/>
                        </a:rPr>
                        <a:t> u </a:t>
                      </a:r>
                      <a:r>
                        <a:rPr lang="en-US" sz="1000" u="none" strike="noStrike" dirty="0" err="1">
                          <a:effectLst/>
                          <a:latin typeface="+mn-lt"/>
                        </a:rPr>
                        <a:t>Vrhovinama</a:t>
                      </a:r>
                      <a:r>
                        <a:rPr lang="en-US" sz="1000" u="none" strike="noStrike" dirty="0">
                          <a:effectLst/>
                          <a:latin typeface="+mn-lt"/>
                        </a:rPr>
                        <a:t> </a:t>
                      </a:r>
                      <a:r>
                        <a:rPr lang="en-US" sz="1000" u="none" strike="noStrike" dirty="0" err="1">
                          <a:effectLst/>
                          <a:latin typeface="+mn-lt"/>
                        </a:rPr>
                        <a:t>ponovo</a:t>
                      </a:r>
                      <a:r>
                        <a:rPr lang="en-US" sz="1000" u="none" strike="noStrike" dirty="0">
                          <a:effectLst/>
                          <a:latin typeface="+mn-lt"/>
                        </a:rPr>
                        <a:t> </a:t>
                      </a:r>
                      <a:r>
                        <a:rPr lang="en-US" sz="1000" u="none" strike="noStrike" dirty="0" err="1">
                          <a:effectLst/>
                          <a:latin typeface="+mn-lt"/>
                        </a:rPr>
                        <a:t>čuje</a:t>
                      </a:r>
                      <a:endParaRPr lang="en-US" sz="1000" b="0" i="0" u="none" strike="noStrike" dirty="0">
                        <a:solidFill>
                          <a:srgbClr val="000000"/>
                        </a:solidFill>
                        <a:effectLst/>
                        <a:latin typeface="+mn-lt"/>
                      </a:endParaRPr>
                    </a:p>
                  </a:txBody>
                  <a:tcPr marL="6253" marR="6253" marT="6253" marB="0" anchor="ctr">
                    <a:solidFill>
                      <a:srgbClr val="92D050"/>
                    </a:solidFill>
                  </a:tcPr>
                </a:tc>
                <a:tc>
                  <a:txBody>
                    <a:bodyPr/>
                    <a:lstStyle/>
                    <a:p>
                      <a:pPr algn="l" fontAlgn="ctr"/>
                      <a:r>
                        <a:rPr lang="en-US" sz="1000" u="none" strike="noStrike">
                          <a:effectLst/>
                          <a:latin typeface="+mn-lt"/>
                        </a:rPr>
                        <a:t>Pokretanje dječje igraonice</a:t>
                      </a:r>
                      <a:endParaRPr lang="en-US" sz="1000" b="0" i="0" u="none" strike="noStrike">
                        <a:solidFill>
                          <a:srgbClr val="000000"/>
                        </a:solidFill>
                        <a:effectLst/>
                        <a:latin typeface="+mn-lt"/>
                      </a:endParaRPr>
                    </a:p>
                  </a:txBody>
                  <a:tcPr marL="6253" marR="6253" marT="6253" marB="0" anchor="ctr">
                    <a:solidFill>
                      <a:srgbClr val="92D050"/>
                    </a:solidFill>
                  </a:tcPr>
                </a:tc>
              </a:tr>
              <a:tr h="250140">
                <a:tc>
                  <a:txBody>
                    <a:bodyPr/>
                    <a:lstStyle/>
                    <a:p>
                      <a:pPr algn="r" fontAlgn="ctr"/>
                      <a:r>
                        <a:rPr lang="en-US" sz="1000" u="none" strike="noStrike" dirty="0">
                          <a:effectLst/>
                          <a:latin typeface="+mn-lt"/>
                        </a:rPr>
                        <a:t>2</a:t>
                      </a:r>
                      <a:endParaRPr lang="en-US" sz="1000" b="0" i="0" u="none" strike="noStrike" dirty="0">
                        <a:solidFill>
                          <a:srgbClr val="000000"/>
                        </a:solidFill>
                        <a:effectLst/>
                        <a:latin typeface="+mn-lt"/>
                      </a:endParaRPr>
                    </a:p>
                  </a:txBody>
                  <a:tcPr marL="6253" marR="6253" marT="6253" marB="0" anchor="ctr"/>
                </a:tc>
                <a:tc>
                  <a:txBody>
                    <a:bodyPr/>
                    <a:lstStyle/>
                    <a:p>
                      <a:pPr algn="l" fontAlgn="ctr"/>
                      <a:r>
                        <a:rPr lang="en-US" sz="1000" u="none" strike="noStrike" dirty="0" err="1">
                          <a:effectLst/>
                          <a:latin typeface="+mn-lt"/>
                        </a:rPr>
                        <a:t>Gradska</a:t>
                      </a:r>
                      <a:r>
                        <a:rPr lang="en-US" sz="1000" u="none" strike="noStrike" dirty="0">
                          <a:effectLst/>
                          <a:latin typeface="+mn-lt"/>
                        </a:rPr>
                        <a:t> </a:t>
                      </a:r>
                      <a:r>
                        <a:rPr lang="en-US" sz="1000" u="none" strike="noStrike" dirty="0" err="1">
                          <a:effectLst/>
                          <a:latin typeface="+mn-lt"/>
                        </a:rPr>
                        <a:t>knjižnica</a:t>
                      </a:r>
                      <a:r>
                        <a:rPr lang="en-US" sz="1000" u="none" strike="noStrike" dirty="0">
                          <a:effectLst/>
                          <a:latin typeface="+mn-lt"/>
                        </a:rPr>
                        <a:t> </a:t>
                      </a:r>
                      <a:r>
                        <a:rPr lang="en-US" sz="1000" u="none" strike="noStrike" dirty="0" err="1">
                          <a:effectLst/>
                          <a:latin typeface="+mn-lt"/>
                        </a:rPr>
                        <a:t>Novigrad</a:t>
                      </a:r>
                      <a:r>
                        <a:rPr lang="en-US" sz="1000" u="none" strike="noStrike" dirty="0">
                          <a:effectLst/>
                          <a:latin typeface="+mn-lt"/>
                        </a:rPr>
                        <a:t> - </a:t>
                      </a:r>
                      <a:r>
                        <a:rPr lang="en-US" sz="1000" u="none" strike="noStrike" dirty="0" err="1">
                          <a:effectLst/>
                          <a:latin typeface="+mn-lt"/>
                        </a:rPr>
                        <a:t>Cittanova</a:t>
                      </a:r>
                      <a:endParaRPr lang="en-US" sz="1000" b="1" i="0" u="none" strike="noStrike" dirty="0">
                        <a:solidFill>
                          <a:srgbClr val="000000"/>
                        </a:solidFill>
                        <a:effectLst/>
                        <a:latin typeface="+mn-lt"/>
                      </a:endParaRPr>
                    </a:p>
                  </a:txBody>
                  <a:tcPr marL="6253" marR="6253" marT="6253" marB="0" anchor="ctr">
                    <a:solidFill>
                      <a:srgbClr val="92D050"/>
                    </a:solidFill>
                  </a:tcPr>
                </a:tc>
                <a:tc>
                  <a:txBody>
                    <a:bodyPr/>
                    <a:lstStyle/>
                    <a:p>
                      <a:pPr algn="ctr" fontAlgn="ctr"/>
                      <a:r>
                        <a:rPr lang="en-US" sz="1000" u="none" strike="noStrike" dirty="0">
                          <a:effectLst/>
                          <a:latin typeface="+mn-lt"/>
                        </a:rPr>
                        <a:t>14.231,25 </a:t>
                      </a:r>
                      <a:r>
                        <a:rPr lang="en-US" sz="1000" u="none" strike="noStrike" dirty="0" err="1">
                          <a:effectLst/>
                          <a:latin typeface="+mn-lt"/>
                        </a:rPr>
                        <a:t>kn</a:t>
                      </a:r>
                      <a:endParaRPr lang="en-US" sz="1000" b="0" i="0" u="none" strike="noStrike" dirty="0">
                        <a:solidFill>
                          <a:srgbClr val="000000"/>
                        </a:solidFill>
                        <a:effectLst/>
                        <a:latin typeface="+mn-lt"/>
                      </a:endParaRPr>
                    </a:p>
                  </a:txBody>
                  <a:tcPr marL="6253" marR="6253" marT="6253" marB="0" anchor="ctr">
                    <a:solidFill>
                      <a:srgbClr val="92D050"/>
                    </a:solidFill>
                  </a:tcPr>
                </a:tc>
                <a:tc>
                  <a:txBody>
                    <a:bodyPr/>
                    <a:lstStyle/>
                    <a:p>
                      <a:pPr algn="l" fontAlgn="auto"/>
                      <a:r>
                        <a:rPr lang="it-IT" sz="1000" u="none" strike="noStrike">
                          <a:effectLst/>
                          <a:latin typeface="+mn-lt"/>
                        </a:rPr>
                        <a:t>Ajmo svi na trg!¨/ Andemo tutti in paizza!</a:t>
                      </a:r>
                      <a:endParaRPr lang="it-IT" sz="1000" b="0" i="0" u="none" strike="noStrike">
                        <a:solidFill>
                          <a:srgbClr val="000000"/>
                        </a:solidFill>
                        <a:effectLst/>
                        <a:latin typeface="+mn-lt"/>
                      </a:endParaRPr>
                    </a:p>
                  </a:txBody>
                  <a:tcPr marL="6253" marR="6253" marT="6253" marB="0" anchor="ctr">
                    <a:solidFill>
                      <a:srgbClr val="92D050"/>
                    </a:solidFill>
                  </a:tcPr>
                </a:tc>
                <a:tc>
                  <a:txBody>
                    <a:bodyPr/>
                    <a:lstStyle/>
                    <a:p>
                      <a:pPr algn="l" fontAlgn="ctr"/>
                      <a:r>
                        <a:rPr lang="en-US" sz="1000" u="none" strike="noStrike">
                          <a:effectLst/>
                          <a:latin typeface="+mn-lt"/>
                        </a:rPr>
                        <a:t>Stvoren poligon za edukaciju djece u prometu veličine 397 m2, radna akcija, 7 edukacija o sigurnosti u prometu za djecu vrtićke dobi + 5 edukacija za školsku dob</a:t>
                      </a:r>
                      <a:endParaRPr lang="en-US" sz="1000" b="0" i="0" u="none" strike="noStrike">
                        <a:solidFill>
                          <a:srgbClr val="000000"/>
                        </a:solidFill>
                        <a:effectLst/>
                        <a:latin typeface="+mn-lt"/>
                      </a:endParaRPr>
                    </a:p>
                  </a:txBody>
                  <a:tcPr marL="6253" marR="6253" marT="6253" marB="0" anchor="ctr">
                    <a:solidFill>
                      <a:srgbClr val="92D050"/>
                    </a:solidFill>
                  </a:tcPr>
                </a:tc>
              </a:tr>
              <a:tr h="1063094">
                <a:tc>
                  <a:txBody>
                    <a:bodyPr/>
                    <a:lstStyle/>
                    <a:p>
                      <a:pPr algn="r" fontAlgn="ctr"/>
                      <a:r>
                        <a:rPr lang="en-US" sz="1000" u="none" strike="noStrike" dirty="0">
                          <a:effectLst/>
                          <a:latin typeface="+mn-lt"/>
                        </a:rPr>
                        <a:t>3</a:t>
                      </a:r>
                      <a:endParaRPr lang="en-US" sz="1000" b="0" i="0" u="none" strike="noStrike" dirty="0">
                        <a:solidFill>
                          <a:srgbClr val="000000"/>
                        </a:solidFill>
                        <a:effectLst/>
                        <a:latin typeface="+mn-lt"/>
                      </a:endParaRPr>
                    </a:p>
                  </a:txBody>
                  <a:tcPr marL="6253" marR="6253" marT="6253" marB="0" anchor="ctr"/>
                </a:tc>
                <a:tc>
                  <a:txBody>
                    <a:bodyPr/>
                    <a:lstStyle/>
                    <a:p>
                      <a:pPr algn="l" fontAlgn="ctr"/>
                      <a:r>
                        <a:rPr lang="en-US" sz="1000" u="none" strike="noStrike" dirty="0" err="1">
                          <a:effectLst/>
                          <a:latin typeface="+mn-lt"/>
                        </a:rPr>
                        <a:t>Gradska</a:t>
                      </a:r>
                      <a:r>
                        <a:rPr lang="en-US" sz="1000" u="none" strike="noStrike" dirty="0">
                          <a:effectLst/>
                          <a:latin typeface="+mn-lt"/>
                        </a:rPr>
                        <a:t> </a:t>
                      </a:r>
                      <a:r>
                        <a:rPr lang="en-US" sz="1000" u="none" strike="noStrike" dirty="0" err="1">
                          <a:effectLst/>
                          <a:latin typeface="+mn-lt"/>
                        </a:rPr>
                        <a:t>knjižnica</a:t>
                      </a:r>
                      <a:r>
                        <a:rPr lang="en-US" sz="1000" u="none" strike="noStrike" dirty="0">
                          <a:effectLst/>
                          <a:latin typeface="+mn-lt"/>
                        </a:rPr>
                        <a:t> Poreč</a:t>
                      </a:r>
                      <a:endParaRPr lang="en-US" sz="1000" b="1" i="0" u="none" strike="noStrike" dirty="0">
                        <a:solidFill>
                          <a:srgbClr val="000000"/>
                        </a:solidFill>
                        <a:effectLst/>
                        <a:latin typeface="+mn-lt"/>
                      </a:endParaRPr>
                    </a:p>
                  </a:txBody>
                  <a:tcPr marL="6253" marR="6253" marT="6253" marB="0" anchor="ctr">
                    <a:solidFill>
                      <a:srgbClr val="92D050"/>
                    </a:solidFill>
                  </a:tcPr>
                </a:tc>
                <a:tc>
                  <a:txBody>
                    <a:bodyPr/>
                    <a:lstStyle/>
                    <a:p>
                      <a:pPr algn="ctr" fontAlgn="ctr"/>
                      <a:r>
                        <a:rPr lang="en-US" sz="1000" u="none" strike="noStrike" dirty="0">
                          <a:effectLst/>
                          <a:latin typeface="+mn-lt"/>
                        </a:rPr>
                        <a:t>10.000,00 </a:t>
                      </a:r>
                      <a:r>
                        <a:rPr lang="en-US" sz="1000" u="none" strike="noStrike" dirty="0" err="1">
                          <a:effectLst/>
                          <a:latin typeface="+mn-lt"/>
                        </a:rPr>
                        <a:t>kn</a:t>
                      </a:r>
                      <a:endParaRPr lang="en-US" sz="1000" b="0" i="0" u="none" strike="noStrike" dirty="0">
                        <a:solidFill>
                          <a:srgbClr val="000000"/>
                        </a:solidFill>
                        <a:effectLst/>
                        <a:latin typeface="+mn-lt"/>
                      </a:endParaRPr>
                    </a:p>
                  </a:txBody>
                  <a:tcPr marL="6253" marR="6253" marT="6253" marB="0" anchor="ctr">
                    <a:solidFill>
                      <a:srgbClr val="92D050"/>
                    </a:solidFill>
                  </a:tcPr>
                </a:tc>
                <a:tc>
                  <a:txBody>
                    <a:bodyPr/>
                    <a:lstStyle/>
                    <a:p>
                      <a:pPr algn="l" fontAlgn="auto"/>
                      <a:r>
                        <a:rPr lang="en-US" sz="1000" u="none" strike="noStrike" dirty="0">
                          <a:effectLst/>
                          <a:latin typeface="+mn-lt"/>
                        </a:rPr>
                        <a:t>Dam-</a:t>
                      </a:r>
                      <a:r>
                        <a:rPr lang="en-US" sz="1000" u="none" strike="noStrike" dirty="0" err="1">
                          <a:effectLst/>
                          <a:latin typeface="+mn-lt"/>
                        </a:rPr>
                        <a:t>daš</a:t>
                      </a:r>
                      <a:r>
                        <a:rPr lang="en-US" sz="1000" u="none" strike="noStrike" dirty="0">
                          <a:effectLst/>
                          <a:latin typeface="+mn-lt"/>
                        </a:rPr>
                        <a:t>: </a:t>
                      </a:r>
                      <a:r>
                        <a:rPr lang="en-US" sz="1000" u="none" strike="noStrike" dirty="0" err="1">
                          <a:effectLst/>
                          <a:latin typeface="+mn-lt"/>
                        </a:rPr>
                        <a:t>volonteri</a:t>
                      </a:r>
                      <a:r>
                        <a:rPr lang="en-US" sz="1000" u="none" strike="noStrike" dirty="0">
                          <a:effectLst/>
                          <a:latin typeface="+mn-lt"/>
                        </a:rPr>
                        <a:t> u </a:t>
                      </a:r>
                      <a:r>
                        <a:rPr lang="en-US" sz="1000" u="none" strike="noStrike" dirty="0" err="1">
                          <a:effectLst/>
                          <a:latin typeface="+mn-lt"/>
                        </a:rPr>
                        <a:t>akciji</a:t>
                      </a:r>
                      <a:endParaRPr lang="en-US" sz="1000" b="0" i="0" u="none" strike="noStrike" dirty="0">
                        <a:solidFill>
                          <a:srgbClr val="000000"/>
                        </a:solidFill>
                        <a:effectLst/>
                        <a:latin typeface="+mn-lt"/>
                      </a:endParaRPr>
                    </a:p>
                  </a:txBody>
                  <a:tcPr marL="6253" marR="6253" marT="6253" marB="0" anchor="ctr">
                    <a:solidFill>
                      <a:srgbClr val="92D050"/>
                    </a:solidFill>
                  </a:tcPr>
                </a:tc>
                <a:tc>
                  <a:txBody>
                    <a:bodyPr/>
                    <a:lstStyle/>
                    <a:p>
                      <a:pPr algn="l" fontAlgn="ctr"/>
                      <a:r>
                        <a:rPr lang="en-US" sz="1000" u="none" strike="noStrike">
                          <a:effectLst/>
                          <a:latin typeface="+mn-lt"/>
                        </a:rPr>
                        <a:t>cjeloživotno učenje i obrazovanje - 19 radionica, tečajeva koje volonteri vode - neformalna edukacija (Predavanja „Iskoristimo prilike u EU fondovima“, „Moj nakit i ja“, „Rad s računalima za početnike“, Osnove salvetne tehnike – decoupage, Bridž – osnove društvene igre, Tečaj engleskog jezika, Psihodrama, Tečaj španjolskog jezika, Osobni rast i razvoj, Napredni tečaj Ms Excel, Tečaj šivanja, Glazbena radionica, Uzgoj bonsai drvca, Tečaj njemačkog jezika, Tečaj ruskog jezika, Putopisna predavanja „Istarski planinarski put“, Feng shui, Kreativna radionica „Mirisi lavande“, Tečaj talijanskog jezika)</a:t>
                      </a:r>
                      <a:endParaRPr lang="en-US" sz="1000" b="0" i="0" u="none" strike="noStrike">
                        <a:solidFill>
                          <a:srgbClr val="000000"/>
                        </a:solidFill>
                        <a:effectLst/>
                        <a:latin typeface="+mn-lt"/>
                      </a:endParaRPr>
                    </a:p>
                  </a:txBody>
                  <a:tcPr marL="6253" marR="6253" marT="6253" marB="0" anchor="ctr">
                    <a:solidFill>
                      <a:srgbClr val="92D050"/>
                    </a:solidFill>
                  </a:tcPr>
                </a:tc>
              </a:tr>
              <a:tr h="318928">
                <a:tc>
                  <a:txBody>
                    <a:bodyPr/>
                    <a:lstStyle/>
                    <a:p>
                      <a:pPr algn="r" fontAlgn="ctr"/>
                      <a:r>
                        <a:rPr lang="en-US" sz="1000" u="none" strike="noStrike" dirty="0">
                          <a:effectLst/>
                          <a:latin typeface="+mn-lt"/>
                        </a:rPr>
                        <a:t>4</a:t>
                      </a:r>
                      <a:endParaRPr lang="en-US" sz="1000" b="0" i="0" u="none" strike="noStrike" dirty="0">
                        <a:solidFill>
                          <a:srgbClr val="000000"/>
                        </a:solidFill>
                        <a:effectLst/>
                        <a:latin typeface="+mn-lt"/>
                      </a:endParaRPr>
                    </a:p>
                  </a:txBody>
                  <a:tcPr marL="6253" marR="6253" marT="6253" marB="0" anchor="ctr"/>
                </a:tc>
                <a:tc>
                  <a:txBody>
                    <a:bodyPr/>
                    <a:lstStyle/>
                    <a:p>
                      <a:pPr algn="l" fontAlgn="ctr"/>
                      <a:r>
                        <a:rPr lang="en-US" sz="1000" u="none" strike="noStrike" dirty="0" err="1">
                          <a:effectLst/>
                          <a:latin typeface="+mn-lt"/>
                        </a:rPr>
                        <a:t>Gradska</a:t>
                      </a:r>
                      <a:r>
                        <a:rPr lang="en-US" sz="1000" u="none" strike="noStrike" dirty="0">
                          <a:effectLst/>
                          <a:latin typeface="+mn-lt"/>
                        </a:rPr>
                        <a:t> </a:t>
                      </a:r>
                      <a:r>
                        <a:rPr lang="en-US" sz="1000" u="none" strike="noStrike" dirty="0" err="1">
                          <a:effectLst/>
                          <a:latin typeface="+mn-lt"/>
                        </a:rPr>
                        <a:t>knjižnica</a:t>
                      </a:r>
                      <a:r>
                        <a:rPr lang="en-US" sz="1000" u="none" strike="noStrike" dirty="0">
                          <a:effectLst/>
                          <a:latin typeface="+mn-lt"/>
                        </a:rPr>
                        <a:t> </a:t>
                      </a:r>
                      <a:r>
                        <a:rPr lang="en-US" sz="1000" u="none" strike="noStrike" dirty="0" err="1">
                          <a:effectLst/>
                          <a:latin typeface="+mn-lt"/>
                        </a:rPr>
                        <a:t>Pazin</a:t>
                      </a:r>
                      <a:endParaRPr lang="en-US" sz="1000" b="1" i="0" u="none" strike="noStrike" dirty="0">
                        <a:solidFill>
                          <a:srgbClr val="000000"/>
                        </a:solidFill>
                        <a:effectLst/>
                        <a:latin typeface="+mn-lt"/>
                      </a:endParaRPr>
                    </a:p>
                  </a:txBody>
                  <a:tcPr marL="6253" marR="6253" marT="6253" marB="0" anchor="ctr">
                    <a:solidFill>
                      <a:srgbClr val="92D050"/>
                    </a:solidFill>
                  </a:tcPr>
                </a:tc>
                <a:tc>
                  <a:txBody>
                    <a:bodyPr/>
                    <a:lstStyle/>
                    <a:p>
                      <a:pPr algn="ctr" fontAlgn="ctr"/>
                      <a:r>
                        <a:rPr lang="en-US" sz="1000" u="none" strike="noStrike" dirty="0">
                          <a:effectLst/>
                          <a:latin typeface="+mn-lt"/>
                        </a:rPr>
                        <a:t>10.000,00 </a:t>
                      </a:r>
                      <a:r>
                        <a:rPr lang="en-US" sz="1000" u="none" strike="noStrike" dirty="0" err="1">
                          <a:effectLst/>
                          <a:latin typeface="+mn-lt"/>
                        </a:rPr>
                        <a:t>kn</a:t>
                      </a:r>
                      <a:endParaRPr lang="en-US" sz="1000" b="0" i="0" u="none" strike="noStrike" dirty="0">
                        <a:solidFill>
                          <a:srgbClr val="000000"/>
                        </a:solidFill>
                        <a:effectLst/>
                        <a:latin typeface="+mn-lt"/>
                      </a:endParaRPr>
                    </a:p>
                  </a:txBody>
                  <a:tcPr marL="6253" marR="6253" marT="6253" marB="0" anchor="ctr">
                    <a:solidFill>
                      <a:srgbClr val="92D050"/>
                    </a:solidFill>
                  </a:tcPr>
                </a:tc>
                <a:tc>
                  <a:txBody>
                    <a:bodyPr/>
                    <a:lstStyle/>
                    <a:p>
                      <a:pPr algn="l" fontAlgn="ctr"/>
                      <a:r>
                        <a:rPr lang="en-US" sz="1000" u="none" strike="noStrike" dirty="0">
                          <a:effectLst/>
                          <a:latin typeface="+mn-lt"/>
                        </a:rPr>
                        <a:t>Na </a:t>
                      </a:r>
                      <a:r>
                        <a:rPr lang="en-US" sz="1000" u="none" strike="noStrike" dirty="0" err="1">
                          <a:effectLst/>
                          <a:latin typeface="+mn-lt"/>
                        </a:rPr>
                        <a:t>tragu</a:t>
                      </a:r>
                      <a:r>
                        <a:rPr lang="en-US" sz="1000" u="none" strike="noStrike" dirty="0">
                          <a:effectLst/>
                          <a:latin typeface="+mn-lt"/>
                        </a:rPr>
                        <a:t> </a:t>
                      </a:r>
                      <a:r>
                        <a:rPr lang="en-US" sz="1000" u="none" strike="noStrike" dirty="0" err="1">
                          <a:effectLst/>
                          <a:latin typeface="+mn-lt"/>
                        </a:rPr>
                        <a:t>priči</a:t>
                      </a:r>
                      <a:endParaRPr lang="en-US" sz="1000" b="0" i="0" u="none" strike="noStrike" dirty="0">
                        <a:solidFill>
                          <a:srgbClr val="000000"/>
                        </a:solidFill>
                        <a:effectLst/>
                        <a:latin typeface="+mn-lt"/>
                      </a:endParaRPr>
                    </a:p>
                  </a:txBody>
                  <a:tcPr marL="6253" marR="6253" marT="6253" marB="0" anchor="ctr">
                    <a:solidFill>
                      <a:srgbClr val="92D050"/>
                    </a:solidFill>
                  </a:tcPr>
                </a:tc>
                <a:tc>
                  <a:txBody>
                    <a:bodyPr/>
                    <a:lstStyle/>
                    <a:p>
                      <a:pPr algn="l" fontAlgn="ctr"/>
                      <a:r>
                        <a:rPr lang="en-US" sz="1000" u="none" strike="noStrike" dirty="0" err="1">
                          <a:effectLst/>
                          <a:latin typeface="+mn-lt"/>
                        </a:rPr>
                        <a:t>kampanja</a:t>
                      </a:r>
                      <a:r>
                        <a:rPr lang="en-US" sz="1000" u="none" strike="noStrike" dirty="0">
                          <a:effectLst/>
                          <a:latin typeface="+mn-lt"/>
                        </a:rPr>
                        <a:t> </a:t>
                      </a:r>
                      <a:r>
                        <a:rPr lang="en-US" sz="1000" u="none" strike="noStrike" dirty="0" err="1">
                          <a:effectLst/>
                          <a:latin typeface="+mn-lt"/>
                        </a:rPr>
                        <a:t>na</a:t>
                      </a:r>
                      <a:r>
                        <a:rPr lang="en-US" sz="1000" u="none" strike="noStrike" dirty="0">
                          <a:effectLst/>
                          <a:latin typeface="+mn-lt"/>
                        </a:rPr>
                        <a:t> </a:t>
                      </a:r>
                      <a:r>
                        <a:rPr lang="en-US" sz="1000" u="none" strike="noStrike" dirty="0" err="1">
                          <a:effectLst/>
                          <a:latin typeface="+mn-lt"/>
                        </a:rPr>
                        <a:t>razini</a:t>
                      </a:r>
                      <a:r>
                        <a:rPr lang="en-US" sz="1000" u="none" strike="noStrike" dirty="0">
                          <a:effectLst/>
                          <a:latin typeface="+mn-lt"/>
                        </a:rPr>
                        <a:t> </a:t>
                      </a:r>
                      <a:r>
                        <a:rPr lang="en-US" sz="1000" u="none" strike="noStrike" dirty="0" err="1">
                          <a:effectLst/>
                          <a:latin typeface="+mn-lt"/>
                        </a:rPr>
                        <a:t>Županije</a:t>
                      </a:r>
                      <a:r>
                        <a:rPr lang="en-US" sz="1000" u="none" strike="noStrike" dirty="0">
                          <a:effectLst/>
                          <a:latin typeface="+mn-lt"/>
                        </a:rPr>
                        <a:t> - poticanje </a:t>
                      </a:r>
                      <a:r>
                        <a:rPr lang="en-US" sz="1000" u="none" strike="noStrike" dirty="0" err="1">
                          <a:effectLst/>
                          <a:latin typeface="+mn-lt"/>
                        </a:rPr>
                        <a:t>glasnog</a:t>
                      </a:r>
                      <a:r>
                        <a:rPr lang="en-US" sz="1000" u="none" strike="noStrike" dirty="0">
                          <a:effectLst/>
                          <a:latin typeface="+mn-lt"/>
                        </a:rPr>
                        <a:t> </a:t>
                      </a:r>
                      <a:r>
                        <a:rPr lang="en-US" sz="1000" u="none" strike="noStrike" dirty="0" err="1">
                          <a:effectLst/>
                          <a:latin typeface="+mn-lt"/>
                        </a:rPr>
                        <a:t>čitanja</a:t>
                      </a:r>
                      <a:r>
                        <a:rPr lang="en-US" sz="1000" u="none" strike="noStrike" dirty="0">
                          <a:effectLst/>
                          <a:latin typeface="+mn-lt"/>
                        </a:rPr>
                        <a:t> </a:t>
                      </a:r>
                      <a:r>
                        <a:rPr lang="en-US" sz="1000" u="none" strike="noStrike" dirty="0" err="1">
                          <a:effectLst/>
                          <a:latin typeface="+mn-lt"/>
                        </a:rPr>
                        <a:t>djeci</a:t>
                      </a:r>
                      <a:r>
                        <a:rPr lang="en-US" sz="1000" u="none" strike="noStrike" dirty="0">
                          <a:effectLst/>
                          <a:latin typeface="+mn-lt"/>
                        </a:rPr>
                        <a:t> u </a:t>
                      </a:r>
                      <a:r>
                        <a:rPr lang="en-US" sz="1000" u="none" strike="noStrike" dirty="0" err="1">
                          <a:effectLst/>
                          <a:latin typeface="+mn-lt"/>
                        </a:rPr>
                        <a:t>koju</a:t>
                      </a:r>
                      <a:r>
                        <a:rPr lang="en-US" sz="1000" u="none" strike="noStrike" dirty="0">
                          <a:effectLst/>
                          <a:latin typeface="+mn-lt"/>
                        </a:rPr>
                        <a:t> </a:t>
                      </a:r>
                      <a:r>
                        <a:rPr lang="en-US" sz="1000" u="none" strike="noStrike" dirty="0" err="1">
                          <a:effectLst/>
                          <a:latin typeface="+mn-lt"/>
                        </a:rPr>
                        <a:t>su</a:t>
                      </a:r>
                      <a:r>
                        <a:rPr lang="en-US" sz="1000" u="none" strike="noStrike" dirty="0">
                          <a:effectLst/>
                          <a:latin typeface="+mn-lt"/>
                        </a:rPr>
                        <a:t> </a:t>
                      </a:r>
                      <a:r>
                        <a:rPr lang="en-US" sz="1000" u="none" strike="noStrike" dirty="0" err="1">
                          <a:effectLst/>
                          <a:latin typeface="+mn-lt"/>
                        </a:rPr>
                        <a:t>uključeni</a:t>
                      </a:r>
                      <a:r>
                        <a:rPr lang="en-US" sz="1000" u="none" strike="noStrike" dirty="0">
                          <a:effectLst/>
                          <a:latin typeface="+mn-lt"/>
                        </a:rPr>
                        <a:t> </a:t>
                      </a:r>
                      <a:r>
                        <a:rPr lang="en-US" sz="1000" u="none" strike="noStrike" dirty="0" err="1">
                          <a:effectLst/>
                          <a:latin typeface="+mn-lt"/>
                        </a:rPr>
                        <a:t>roditelji</a:t>
                      </a:r>
                      <a:r>
                        <a:rPr lang="en-US" sz="1000" u="none" strike="noStrike" dirty="0">
                          <a:effectLst/>
                          <a:latin typeface="+mn-lt"/>
                        </a:rPr>
                        <a:t>, </a:t>
                      </a:r>
                      <a:r>
                        <a:rPr lang="en-US" sz="1000" u="none" strike="noStrike" dirty="0" err="1">
                          <a:effectLst/>
                          <a:latin typeface="+mn-lt"/>
                        </a:rPr>
                        <a:t>pedijatri</a:t>
                      </a:r>
                      <a:r>
                        <a:rPr lang="en-US" sz="1000" u="none" strike="noStrike" dirty="0">
                          <a:effectLst/>
                          <a:latin typeface="+mn-lt"/>
                        </a:rPr>
                        <a:t>, </a:t>
                      </a:r>
                      <a:r>
                        <a:rPr lang="en-US" sz="1000" u="none" strike="noStrike" dirty="0" err="1">
                          <a:effectLst/>
                          <a:latin typeface="+mn-lt"/>
                        </a:rPr>
                        <a:t>knjižničari</a:t>
                      </a:r>
                      <a:r>
                        <a:rPr lang="en-US" sz="1000" u="none" strike="noStrike" dirty="0">
                          <a:effectLst/>
                          <a:latin typeface="+mn-lt"/>
                        </a:rPr>
                        <a:t>, </a:t>
                      </a:r>
                      <a:r>
                        <a:rPr lang="en-US" sz="1000" u="none" strike="noStrike" dirty="0" err="1">
                          <a:effectLst/>
                          <a:latin typeface="+mn-lt"/>
                        </a:rPr>
                        <a:t>odgajatelji</a:t>
                      </a:r>
                      <a:r>
                        <a:rPr lang="en-US" sz="1000" u="none" strike="noStrike" dirty="0">
                          <a:effectLst/>
                          <a:latin typeface="+mn-lt"/>
                        </a:rPr>
                        <a:t>; </a:t>
                      </a:r>
                      <a:r>
                        <a:rPr lang="en-US" sz="1000" u="none" strike="noStrike" dirty="0" err="1">
                          <a:effectLst/>
                          <a:latin typeface="+mn-lt"/>
                        </a:rPr>
                        <a:t>kampanja</a:t>
                      </a:r>
                      <a:r>
                        <a:rPr lang="en-US" sz="1000" u="none" strike="noStrike" dirty="0">
                          <a:effectLst/>
                          <a:latin typeface="+mn-lt"/>
                        </a:rPr>
                        <a:t> </a:t>
                      </a:r>
                      <a:r>
                        <a:rPr lang="en-US" sz="1000" u="none" strike="noStrike" dirty="0" err="1">
                          <a:effectLst/>
                          <a:latin typeface="+mn-lt"/>
                        </a:rPr>
                        <a:t>poticanja</a:t>
                      </a:r>
                      <a:r>
                        <a:rPr lang="en-US" sz="1000" u="none" strike="noStrike" dirty="0">
                          <a:effectLst/>
                          <a:latin typeface="+mn-lt"/>
                        </a:rPr>
                        <a:t> </a:t>
                      </a:r>
                      <a:r>
                        <a:rPr lang="en-US" sz="1000" u="none" strike="noStrike" dirty="0" err="1">
                          <a:effectLst/>
                          <a:latin typeface="+mn-lt"/>
                        </a:rPr>
                        <a:t>odlaska</a:t>
                      </a:r>
                      <a:r>
                        <a:rPr lang="en-US" sz="1000" u="none" strike="noStrike" dirty="0">
                          <a:effectLst/>
                          <a:latin typeface="+mn-lt"/>
                        </a:rPr>
                        <a:t> u </a:t>
                      </a:r>
                      <a:r>
                        <a:rPr lang="en-US" sz="1000" u="none" strike="noStrike" dirty="0" err="1">
                          <a:effectLst/>
                          <a:latin typeface="+mn-lt"/>
                        </a:rPr>
                        <a:t>knjižnicu</a:t>
                      </a:r>
                      <a:r>
                        <a:rPr lang="en-US" sz="1000" u="none" strike="noStrike" dirty="0">
                          <a:effectLst/>
                          <a:latin typeface="+mn-lt"/>
                        </a:rPr>
                        <a:t> u </a:t>
                      </a:r>
                      <a:r>
                        <a:rPr lang="en-US" sz="1000" u="none" strike="noStrike" dirty="0" err="1">
                          <a:effectLst/>
                          <a:latin typeface="+mn-lt"/>
                        </a:rPr>
                        <a:t>ranoj</a:t>
                      </a:r>
                      <a:r>
                        <a:rPr lang="en-US" sz="1000" u="none" strike="noStrike" dirty="0">
                          <a:effectLst/>
                          <a:latin typeface="+mn-lt"/>
                        </a:rPr>
                        <a:t> </a:t>
                      </a:r>
                      <a:r>
                        <a:rPr lang="en-US" sz="1000" u="none" strike="noStrike" dirty="0" err="1">
                          <a:effectLst/>
                          <a:latin typeface="+mn-lt"/>
                        </a:rPr>
                        <a:t>dobi</a:t>
                      </a:r>
                      <a:r>
                        <a:rPr lang="en-US" sz="1000" u="none" strike="noStrike" dirty="0">
                          <a:effectLst/>
                          <a:latin typeface="+mn-lt"/>
                        </a:rPr>
                        <a:t> i </a:t>
                      </a:r>
                      <a:r>
                        <a:rPr lang="en-US" sz="1000" u="none" strike="noStrike" dirty="0" err="1">
                          <a:effectLst/>
                          <a:latin typeface="+mn-lt"/>
                        </a:rPr>
                        <a:t>razvijanje</a:t>
                      </a:r>
                      <a:r>
                        <a:rPr lang="en-US" sz="1000" u="none" strike="noStrike" dirty="0">
                          <a:effectLst/>
                          <a:latin typeface="+mn-lt"/>
                        </a:rPr>
                        <a:t> </a:t>
                      </a:r>
                      <a:r>
                        <a:rPr lang="en-US" sz="1000" u="none" strike="noStrike" dirty="0" err="1">
                          <a:effectLst/>
                          <a:latin typeface="+mn-lt"/>
                        </a:rPr>
                        <a:t>ljubavi</a:t>
                      </a:r>
                      <a:r>
                        <a:rPr lang="en-US" sz="1000" u="none" strike="noStrike" dirty="0">
                          <a:effectLst/>
                          <a:latin typeface="+mn-lt"/>
                        </a:rPr>
                        <a:t> </a:t>
                      </a:r>
                      <a:r>
                        <a:rPr lang="en-US" sz="1000" u="none" strike="noStrike" dirty="0" err="1">
                          <a:effectLst/>
                          <a:latin typeface="+mn-lt"/>
                        </a:rPr>
                        <a:t>prema</a:t>
                      </a:r>
                      <a:r>
                        <a:rPr lang="en-US" sz="1000" u="none" strike="noStrike" dirty="0">
                          <a:effectLst/>
                          <a:latin typeface="+mn-lt"/>
                        </a:rPr>
                        <a:t> </a:t>
                      </a:r>
                      <a:r>
                        <a:rPr lang="en-US" sz="1000" u="none" strike="noStrike" dirty="0" err="1">
                          <a:effectLst/>
                          <a:latin typeface="+mn-lt"/>
                        </a:rPr>
                        <a:t>knjizi</a:t>
                      </a:r>
                      <a:endParaRPr lang="en-US" sz="1000" b="0" i="0" u="none" strike="noStrike" dirty="0">
                        <a:solidFill>
                          <a:srgbClr val="000000"/>
                        </a:solidFill>
                        <a:effectLst/>
                        <a:latin typeface="+mn-lt"/>
                      </a:endParaRPr>
                    </a:p>
                  </a:txBody>
                  <a:tcPr marL="6253" marR="6253" marT="6253" marB="0" anchor="ctr">
                    <a:solidFill>
                      <a:srgbClr val="92D050"/>
                    </a:solidFill>
                  </a:tcPr>
                </a:tc>
              </a:tr>
              <a:tr h="318928">
                <a:tc>
                  <a:txBody>
                    <a:bodyPr/>
                    <a:lstStyle/>
                    <a:p>
                      <a:pPr algn="r" fontAlgn="ctr"/>
                      <a:r>
                        <a:rPr lang="en-US" sz="1000" u="none" strike="noStrike" dirty="0">
                          <a:effectLst/>
                          <a:latin typeface="+mn-lt"/>
                        </a:rPr>
                        <a:t>5</a:t>
                      </a:r>
                      <a:endParaRPr lang="en-US" sz="1000" b="0" i="0" u="none" strike="noStrike" dirty="0">
                        <a:solidFill>
                          <a:srgbClr val="000000"/>
                        </a:solidFill>
                        <a:effectLst/>
                        <a:latin typeface="+mn-lt"/>
                      </a:endParaRPr>
                    </a:p>
                  </a:txBody>
                  <a:tcPr marL="6253" marR="6253" marT="6253" marB="0" anchor="ctr"/>
                </a:tc>
                <a:tc>
                  <a:txBody>
                    <a:bodyPr/>
                    <a:lstStyle/>
                    <a:p>
                      <a:pPr algn="l" fontAlgn="ctr"/>
                      <a:r>
                        <a:rPr lang="en-US" sz="1000" u="none" strike="noStrike" dirty="0" err="1">
                          <a:effectLst/>
                          <a:latin typeface="+mn-lt"/>
                        </a:rPr>
                        <a:t>Gradska</a:t>
                      </a:r>
                      <a:r>
                        <a:rPr lang="en-US" sz="1000" u="none" strike="noStrike" dirty="0">
                          <a:effectLst/>
                          <a:latin typeface="+mn-lt"/>
                        </a:rPr>
                        <a:t> </a:t>
                      </a:r>
                      <a:r>
                        <a:rPr lang="en-US" sz="1000" u="none" strike="noStrike" dirty="0" err="1">
                          <a:effectLst/>
                          <a:latin typeface="+mn-lt"/>
                        </a:rPr>
                        <a:t>knjižnica</a:t>
                      </a:r>
                      <a:r>
                        <a:rPr lang="en-US" sz="1000" u="none" strike="noStrike" dirty="0">
                          <a:effectLst/>
                          <a:latin typeface="+mn-lt"/>
                        </a:rPr>
                        <a:t> </a:t>
                      </a:r>
                      <a:r>
                        <a:rPr lang="en-US" sz="1000" u="none" strike="noStrike" dirty="0" err="1">
                          <a:effectLst/>
                          <a:latin typeface="+mn-lt"/>
                        </a:rPr>
                        <a:t>Novigrad</a:t>
                      </a:r>
                      <a:r>
                        <a:rPr lang="en-US" sz="1000" u="none" strike="noStrike" dirty="0">
                          <a:effectLst/>
                          <a:latin typeface="+mn-lt"/>
                        </a:rPr>
                        <a:t> - </a:t>
                      </a:r>
                      <a:r>
                        <a:rPr lang="en-US" sz="1000" u="none" strike="noStrike" dirty="0" err="1">
                          <a:effectLst/>
                          <a:latin typeface="+mn-lt"/>
                        </a:rPr>
                        <a:t>Cittanova</a:t>
                      </a:r>
                      <a:endParaRPr lang="en-US" sz="1000" b="1" i="0" u="none" strike="noStrike" dirty="0">
                        <a:solidFill>
                          <a:srgbClr val="000000"/>
                        </a:solidFill>
                        <a:effectLst/>
                        <a:latin typeface="+mn-lt"/>
                      </a:endParaRPr>
                    </a:p>
                  </a:txBody>
                  <a:tcPr marL="6253" marR="6253" marT="6253" marB="0" anchor="ctr">
                    <a:solidFill>
                      <a:srgbClr val="92D050"/>
                    </a:solidFill>
                  </a:tcPr>
                </a:tc>
                <a:tc>
                  <a:txBody>
                    <a:bodyPr/>
                    <a:lstStyle/>
                    <a:p>
                      <a:pPr algn="ctr" fontAlgn="ctr"/>
                      <a:r>
                        <a:rPr lang="en-US" sz="1000" u="none" strike="noStrike" dirty="0">
                          <a:effectLst/>
                          <a:latin typeface="+mn-lt"/>
                        </a:rPr>
                        <a:t>8.940,00 </a:t>
                      </a:r>
                      <a:r>
                        <a:rPr lang="en-US" sz="1000" u="none" strike="noStrike" dirty="0" err="1">
                          <a:effectLst/>
                          <a:latin typeface="+mn-lt"/>
                        </a:rPr>
                        <a:t>kn</a:t>
                      </a:r>
                      <a:endParaRPr lang="en-US" sz="1000" b="0" i="0" u="none" strike="noStrike" dirty="0">
                        <a:solidFill>
                          <a:srgbClr val="000000"/>
                        </a:solidFill>
                        <a:effectLst/>
                        <a:latin typeface="+mn-lt"/>
                      </a:endParaRPr>
                    </a:p>
                  </a:txBody>
                  <a:tcPr marL="6253" marR="6253" marT="6253" marB="0" anchor="ctr">
                    <a:solidFill>
                      <a:srgbClr val="92D050"/>
                    </a:solidFill>
                  </a:tcPr>
                </a:tc>
                <a:tc>
                  <a:txBody>
                    <a:bodyPr/>
                    <a:lstStyle/>
                    <a:p>
                      <a:pPr algn="l" fontAlgn="ctr"/>
                      <a:r>
                        <a:rPr lang="vi-VN" sz="1000" u="none" strike="noStrike" dirty="0">
                          <a:effectLst/>
                          <a:latin typeface="Calibri" panose="020F0502020204030204" pitchFamily="34" charset="0"/>
                        </a:rPr>
                        <a:t>Aktivizam mladih Novigrađana</a:t>
                      </a:r>
                      <a:endParaRPr lang="vi-VN" sz="1000" b="0" i="0" u="none" strike="noStrike" dirty="0">
                        <a:solidFill>
                          <a:srgbClr val="000000"/>
                        </a:solidFill>
                        <a:effectLst/>
                        <a:latin typeface="Calibri" panose="020F0502020204030204" pitchFamily="34" charset="0"/>
                      </a:endParaRPr>
                    </a:p>
                  </a:txBody>
                  <a:tcPr marL="6253" marR="6253" marT="6253" marB="0" anchor="ctr">
                    <a:solidFill>
                      <a:srgbClr val="92D050"/>
                    </a:solidFill>
                  </a:tcPr>
                </a:tc>
                <a:tc>
                  <a:txBody>
                    <a:bodyPr/>
                    <a:lstStyle/>
                    <a:p>
                      <a:pPr algn="l" fontAlgn="ctr"/>
                      <a:r>
                        <a:rPr lang="vi-VN" sz="1000" u="none" strike="noStrike" dirty="0">
                          <a:effectLst/>
                          <a:latin typeface="Calibri" panose="020F0502020204030204" pitchFamily="34" charset="0"/>
                        </a:rPr>
                        <a:t>Edukacijske radionice - komunikacijske sposobnosti i prezentacijske vještine srednjoškolaca, povećanje broja mladih volotera, uključivanje u proces odlučivanja - stvaranje aktivnih mladih građana</a:t>
                      </a:r>
                      <a:endParaRPr lang="vi-VN" sz="1000" b="0" i="0" u="none" strike="noStrike" dirty="0">
                        <a:solidFill>
                          <a:srgbClr val="000000"/>
                        </a:solidFill>
                        <a:effectLst/>
                        <a:latin typeface="Calibri" panose="020F0502020204030204" pitchFamily="34" charset="0"/>
                      </a:endParaRPr>
                    </a:p>
                  </a:txBody>
                  <a:tcPr marL="6253" marR="6253" marT="6253" marB="0" anchor="ctr">
                    <a:solidFill>
                      <a:srgbClr val="92D050"/>
                    </a:solidFill>
                  </a:tcPr>
                </a:tc>
              </a:tr>
              <a:tr h="318928">
                <a:tc>
                  <a:txBody>
                    <a:bodyPr/>
                    <a:lstStyle/>
                    <a:p>
                      <a:pPr algn="r" fontAlgn="ctr"/>
                      <a:r>
                        <a:rPr lang="en-US" sz="1000" u="none" strike="noStrike" dirty="0">
                          <a:effectLst/>
                          <a:latin typeface="+mn-lt"/>
                        </a:rPr>
                        <a:t>6</a:t>
                      </a:r>
                      <a:endParaRPr lang="en-US" sz="1000" b="0" i="0" u="none" strike="noStrike" dirty="0">
                        <a:solidFill>
                          <a:srgbClr val="000000"/>
                        </a:solidFill>
                        <a:effectLst/>
                        <a:latin typeface="+mn-lt"/>
                      </a:endParaRPr>
                    </a:p>
                  </a:txBody>
                  <a:tcPr marL="6253" marR="6253" marT="6253" marB="0" anchor="ctr"/>
                </a:tc>
                <a:tc>
                  <a:txBody>
                    <a:bodyPr/>
                    <a:lstStyle/>
                    <a:p>
                      <a:pPr algn="l" fontAlgn="ctr"/>
                      <a:r>
                        <a:rPr lang="en-US" sz="1000" u="none" strike="noStrike">
                          <a:effectLst/>
                          <a:latin typeface="+mn-lt"/>
                        </a:rPr>
                        <a:t>Gradska knjižnica Pazin</a:t>
                      </a:r>
                      <a:endParaRPr lang="en-US" sz="1000" b="1" i="0" u="none" strike="noStrike">
                        <a:solidFill>
                          <a:srgbClr val="000000"/>
                        </a:solidFill>
                        <a:effectLst/>
                        <a:latin typeface="+mn-lt"/>
                      </a:endParaRPr>
                    </a:p>
                  </a:txBody>
                  <a:tcPr marL="6253" marR="6253" marT="6253" marB="0" anchor="ctr">
                    <a:solidFill>
                      <a:srgbClr val="92D050"/>
                    </a:solidFill>
                  </a:tcPr>
                </a:tc>
                <a:tc>
                  <a:txBody>
                    <a:bodyPr/>
                    <a:lstStyle/>
                    <a:p>
                      <a:pPr algn="ctr" fontAlgn="ctr"/>
                      <a:r>
                        <a:rPr lang="en-US" sz="1000" u="none" strike="noStrike" dirty="0">
                          <a:effectLst/>
                          <a:latin typeface="+mn-lt"/>
                        </a:rPr>
                        <a:t>10.000,00 </a:t>
                      </a:r>
                      <a:r>
                        <a:rPr lang="en-US" sz="1000" u="none" strike="noStrike" dirty="0" err="1">
                          <a:effectLst/>
                          <a:latin typeface="+mn-lt"/>
                        </a:rPr>
                        <a:t>kn</a:t>
                      </a:r>
                      <a:endParaRPr lang="en-US" sz="1000" b="0" i="0" u="none" strike="noStrike" dirty="0">
                        <a:solidFill>
                          <a:srgbClr val="000000"/>
                        </a:solidFill>
                        <a:effectLst/>
                        <a:latin typeface="+mn-lt"/>
                      </a:endParaRPr>
                    </a:p>
                  </a:txBody>
                  <a:tcPr marL="6253" marR="6253" marT="6253" marB="0" anchor="ctr">
                    <a:solidFill>
                      <a:srgbClr val="92D050"/>
                    </a:solidFill>
                  </a:tcPr>
                </a:tc>
                <a:tc>
                  <a:txBody>
                    <a:bodyPr/>
                    <a:lstStyle/>
                    <a:p>
                      <a:pPr algn="l" fontAlgn="ctr"/>
                      <a:r>
                        <a:rPr lang="en-US" sz="1000" u="none" strike="noStrike" dirty="0" err="1">
                          <a:effectLst/>
                          <a:latin typeface="+mn-lt"/>
                        </a:rPr>
                        <a:t>Bajkomanija</a:t>
                      </a:r>
                      <a:endParaRPr lang="en-US" sz="1000" b="0" i="0" u="none" strike="noStrike" dirty="0">
                        <a:solidFill>
                          <a:srgbClr val="000000"/>
                        </a:solidFill>
                        <a:effectLst/>
                        <a:latin typeface="+mn-lt"/>
                      </a:endParaRPr>
                    </a:p>
                  </a:txBody>
                  <a:tcPr marL="6253" marR="6253" marT="6253" marB="0" anchor="ctr">
                    <a:solidFill>
                      <a:srgbClr val="92D050"/>
                    </a:solidFill>
                  </a:tcPr>
                </a:tc>
                <a:tc>
                  <a:txBody>
                    <a:bodyPr/>
                    <a:lstStyle/>
                    <a:p>
                      <a:pPr algn="l" fontAlgn="ctr"/>
                      <a:r>
                        <a:rPr lang="en-US" sz="1000" u="none" strike="noStrike" dirty="0" err="1">
                          <a:effectLst/>
                          <a:latin typeface="+mn-lt"/>
                        </a:rPr>
                        <a:t>Radionice</a:t>
                      </a:r>
                      <a:r>
                        <a:rPr lang="en-US" sz="1000" u="none" strike="noStrike" dirty="0">
                          <a:effectLst/>
                          <a:latin typeface="+mn-lt"/>
                        </a:rPr>
                        <a:t> o </a:t>
                      </a:r>
                      <a:r>
                        <a:rPr lang="en-US" sz="1000" u="none" strike="noStrike" dirty="0" err="1">
                          <a:effectLst/>
                          <a:latin typeface="+mn-lt"/>
                        </a:rPr>
                        <a:t>bajkama</a:t>
                      </a:r>
                      <a:r>
                        <a:rPr lang="en-US" sz="1000" u="none" strike="noStrike" dirty="0">
                          <a:effectLst/>
                          <a:latin typeface="+mn-lt"/>
                        </a:rPr>
                        <a:t> i </a:t>
                      </a:r>
                      <a:r>
                        <a:rPr lang="en-US" sz="1000" u="none" strike="noStrike" dirty="0" err="1">
                          <a:effectLst/>
                          <a:latin typeface="+mn-lt"/>
                        </a:rPr>
                        <a:t>rasprave</a:t>
                      </a:r>
                      <a:r>
                        <a:rPr lang="en-US" sz="1000" u="none" strike="noStrike" dirty="0">
                          <a:effectLst/>
                          <a:latin typeface="+mn-lt"/>
                        </a:rPr>
                        <a:t>, </a:t>
                      </a:r>
                      <a:r>
                        <a:rPr lang="en-US" sz="1000" u="none" strike="noStrike" dirty="0" err="1">
                          <a:effectLst/>
                          <a:latin typeface="+mn-lt"/>
                        </a:rPr>
                        <a:t>aktivno</a:t>
                      </a:r>
                      <a:r>
                        <a:rPr lang="en-US" sz="1000" u="none" strike="noStrike" dirty="0">
                          <a:effectLst/>
                          <a:latin typeface="+mn-lt"/>
                        </a:rPr>
                        <a:t> </a:t>
                      </a:r>
                      <a:r>
                        <a:rPr lang="en-US" sz="1000" u="none" strike="noStrike" dirty="0" err="1">
                          <a:effectLst/>
                          <a:latin typeface="+mn-lt"/>
                        </a:rPr>
                        <a:t>uključivanje</a:t>
                      </a:r>
                      <a:r>
                        <a:rPr lang="en-US" sz="1000" u="none" strike="noStrike" dirty="0">
                          <a:effectLst/>
                          <a:latin typeface="+mn-lt"/>
                        </a:rPr>
                        <a:t> </a:t>
                      </a:r>
                      <a:r>
                        <a:rPr lang="en-US" sz="1000" u="none" strike="noStrike" dirty="0" err="1">
                          <a:effectLst/>
                          <a:latin typeface="+mn-lt"/>
                        </a:rPr>
                        <a:t>djece</a:t>
                      </a:r>
                      <a:r>
                        <a:rPr lang="en-US" sz="1000" u="none" strike="noStrike" dirty="0">
                          <a:effectLst/>
                          <a:latin typeface="+mn-lt"/>
                        </a:rPr>
                        <a:t> u </a:t>
                      </a:r>
                      <a:r>
                        <a:rPr lang="en-US" sz="1000" u="none" strike="noStrike" dirty="0" err="1">
                          <a:effectLst/>
                          <a:latin typeface="+mn-lt"/>
                        </a:rPr>
                        <a:t>proces</a:t>
                      </a:r>
                      <a:r>
                        <a:rPr lang="en-US" sz="1000" u="none" strike="noStrike" dirty="0">
                          <a:effectLst/>
                          <a:latin typeface="+mn-lt"/>
                        </a:rPr>
                        <a:t> </a:t>
                      </a:r>
                      <a:r>
                        <a:rPr lang="en-US" sz="1000" u="none" strike="noStrike" dirty="0" err="1">
                          <a:effectLst/>
                          <a:latin typeface="+mn-lt"/>
                        </a:rPr>
                        <a:t>dramatizacije</a:t>
                      </a:r>
                      <a:r>
                        <a:rPr lang="en-US" sz="1000" u="none" strike="noStrike" dirty="0">
                          <a:effectLst/>
                          <a:latin typeface="+mn-lt"/>
                        </a:rPr>
                        <a:t> (</a:t>
                      </a:r>
                      <a:r>
                        <a:rPr lang="en-US" sz="1000" u="none" strike="noStrike" dirty="0" err="1">
                          <a:effectLst/>
                          <a:latin typeface="+mn-lt"/>
                        </a:rPr>
                        <a:t>koncept</a:t>
                      </a:r>
                      <a:r>
                        <a:rPr lang="en-US" sz="1000" u="none" strike="noStrike" dirty="0">
                          <a:effectLst/>
                          <a:latin typeface="+mn-lt"/>
                        </a:rPr>
                        <a:t>, </a:t>
                      </a:r>
                      <a:r>
                        <a:rPr lang="en-US" sz="1000" u="none" strike="noStrike" dirty="0" err="1">
                          <a:effectLst/>
                          <a:latin typeface="+mn-lt"/>
                        </a:rPr>
                        <a:t>kostimi</a:t>
                      </a:r>
                      <a:r>
                        <a:rPr lang="en-US" sz="1000" u="none" strike="noStrike" dirty="0">
                          <a:effectLst/>
                          <a:latin typeface="+mn-lt"/>
                        </a:rPr>
                        <a:t> i </a:t>
                      </a:r>
                      <a:r>
                        <a:rPr lang="en-US" sz="1000" u="none" strike="noStrike" dirty="0" err="1">
                          <a:effectLst/>
                          <a:latin typeface="+mn-lt"/>
                        </a:rPr>
                        <a:t>scenografija</a:t>
                      </a:r>
                      <a:r>
                        <a:rPr lang="en-US" sz="1000" u="none" strike="noStrike" dirty="0">
                          <a:effectLst/>
                          <a:latin typeface="+mn-lt"/>
                        </a:rPr>
                        <a:t>) s </a:t>
                      </a:r>
                      <a:r>
                        <a:rPr lang="en-US" sz="1000" u="none" strike="noStrike" dirty="0" err="1">
                          <a:effectLst/>
                          <a:latin typeface="+mn-lt"/>
                        </a:rPr>
                        <a:t>rezultatom</a:t>
                      </a:r>
                      <a:r>
                        <a:rPr lang="en-US" sz="1000" u="none" strike="noStrike" dirty="0">
                          <a:effectLst/>
                          <a:latin typeface="+mn-lt"/>
                        </a:rPr>
                        <a:t> 3 </a:t>
                      </a:r>
                      <a:r>
                        <a:rPr lang="en-US" sz="1000" u="none" strike="noStrike" dirty="0" err="1">
                          <a:effectLst/>
                          <a:latin typeface="+mn-lt"/>
                        </a:rPr>
                        <a:t>predstave</a:t>
                      </a:r>
                      <a:r>
                        <a:rPr lang="en-US" sz="1000" u="none" strike="noStrike" dirty="0">
                          <a:effectLst/>
                          <a:latin typeface="+mn-lt"/>
                        </a:rPr>
                        <a:t> </a:t>
                      </a:r>
                      <a:r>
                        <a:rPr lang="en-US" sz="1000" u="none" strike="noStrike" dirty="0" err="1">
                          <a:effectLst/>
                          <a:latin typeface="+mn-lt"/>
                        </a:rPr>
                        <a:t>koje</a:t>
                      </a:r>
                      <a:r>
                        <a:rPr lang="en-US" sz="1000" u="none" strike="noStrike" dirty="0">
                          <a:effectLst/>
                          <a:latin typeface="+mn-lt"/>
                        </a:rPr>
                        <a:t> </a:t>
                      </a:r>
                      <a:r>
                        <a:rPr lang="en-US" sz="1000" u="none" strike="noStrike" dirty="0" err="1">
                          <a:effectLst/>
                          <a:latin typeface="+mn-lt"/>
                        </a:rPr>
                        <a:t>su</a:t>
                      </a:r>
                      <a:r>
                        <a:rPr lang="en-US" sz="1000" u="none" strike="noStrike" dirty="0">
                          <a:effectLst/>
                          <a:latin typeface="+mn-lt"/>
                        </a:rPr>
                        <a:t> </a:t>
                      </a:r>
                      <a:r>
                        <a:rPr lang="en-US" sz="1000" u="none" strike="noStrike" dirty="0" err="1">
                          <a:effectLst/>
                          <a:latin typeface="+mn-lt"/>
                        </a:rPr>
                        <a:t>osmislila</a:t>
                      </a:r>
                      <a:r>
                        <a:rPr lang="en-US" sz="1000" u="none" strike="noStrike" dirty="0">
                          <a:effectLst/>
                          <a:latin typeface="+mn-lt"/>
                        </a:rPr>
                        <a:t> </a:t>
                      </a:r>
                      <a:r>
                        <a:rPr lang="en-US" sz="1000" u="none" strike="noStrike" dirty="0" err="1">
                          <a:effectLst/>
                          <a:latin typeface="+mn-lt"/>
                        </a:rPr>
                        <a:t>djeca</a:t>
                      </a:r>
                      <a:r>
                        <a:rPr lang="en-US" sz="1000" u="none" strike="noStrike" dirty="0">
                          <a:effectLst/>
                          <a:latin typeface="+mn-lt"/>
                        </a:rPr>
                        <a:t> + </a:t>
                      </a:r>
                      <a:r>
                        <a:rPr lang="en-US" sz="1000" u="none" strike="noStrike" dirty="0" err="1">
                          <a:effectLst/>
                          <a:latin typeface="+mn-lt"/>
                        </a:rPr>
                        <a:t>ciklus</a:t>
                      </a:r>
                      <a:r>
                        <a:rPr lang="en-US" sz="1000" u="none" strike="noStrike" dirty="0">
                          <a:effectLst/>
                          <a:latin typeface="+mn-lt"/>
                        </a:rPr>
                        <a:t> </a:t>
                      </a:r>
                      <a:r>
                        <a:rPr lang="en-US" sz="1000" u="none" strike="noStrike" dirty="0" err="1">
                          <a:effectLst/>
                          <a:latin typeface="+mn-lt"/>
                        </a:rPr>
                        <a:t>pričaonica</a:t>
                      </a:r>
                      <a:r>
                        <a:rPr lang="en-US" sz="1000" u="none" strike="noStrike" dirty="0">
                          <a:effectLst/>
                          <a:latin typeface="+mn-lt"/>
                        </a:rPr>
                        <a:t> + </a:t>
                      </a:r>
                      <a:r>
                        <a:rPr lang="en-US" sz="1000" u="none" strike="noStrike" dirty="0" err="1">
                          <a:effectLst/>
                          <a:latin typeface="+mn-lt"/>
                        </a:rPr>
                        <a:t>kazalište</a:t>
                      </a:r>
                      <a:r>
                        <a:rPr lang="en-US" sz="1000" u="none" strike="noStrike" dirty="0">
                          <a:effectLst/>
                          <a:latin typeface="+mn-lt"/>
                        </a:rPr>
                        <a:t> u </a:t>
                      </a:r>
                      <a:r>
                        <a:rPr lang="en-US" sz="1000" u="none" strike="noStrike" dirty="0" err="1">
                          <a:effectLst/>
                          <a:latin typeface="+mn-lt"/>
                        </a:rPr>
                        <a:t>gostima</a:t>
                      </a:r>
                      <a:endParaRPr lang="en-US" sz="1000" b="0" i="0" u="none" strike="noStrike" dirty="0">
                        <a:solidFill>
                          <a:srgbClr val="000000"/>
                        </a:solidFill>
                        <a:effectLst/>
                        <a:latin typeface="+mn-lt"/>
                      </a:endParaRPr>
                    </a:p>
                  </a:txBody>
                  <a:tcPr marL="6253" marR="6253" marT="6253" marB="0" anchor="ctr">
                    <a:solidFill>
                      <a:srgbClr val="92D050"/>
                    </a:solidFill>
                  </a:tcPr>
                </a:tc>
              </a:tr>
              <a:tr h="212619">
                <a:tc>
                  <a:txBody>
                    <a:bodyPr/>
                    <a:lstStyle/>
                    <a:p>
                      <a:pPr algn="r" fontAlgn="ctr"/>
                      <a:r>
                        <a:rPr lang="en-US" sz="1000" u="none" strike="noStrike" dirty="0">
                          <a:effectLst/>
                          <a:latin typeface="+mn-lt"/>
                        </a:rPr>
                        <a:t>7</a:t>
                      </a:r>
                      <a:endParaRPr lang="en-US" sz="1000" b="0" i="0" u="none" strike="noStrike" dirty="0">
                        <a:solidFill>
                          <a:srgbClr val="000000"/>
                        </a:solidFill>
                        <a:effectLst/>
                        <a:latin typeface="+mn-lt"/>
                      </a:endParaRPr>
                    </a:p>
                  </a:txBody>
                  <a:tcPr marL="6253" marR="6253" marT="6253" marB="0" anchor="ctr"/>
                </a:tc>
                <a:tc>
                  <a:txBody>
                    <a:bodyPr/>
                    <a:lstStyle/>
                    <a:p>
                      <a:pPr algn="l" fontAlgn="ctr"/>
                      <a:r>
                        <a:rPr lang="en-US" sz="1000" u="none" strike="noStrike">
                          <a:effectLst/>
                          <a:latin typeface="+mn-lt"/>
                        </a:rPr>
                        <a:t>Gradska knjižnica Novigrad - Cittanova</a:t>
                      </a:r>
                      <a:endParaRPr lang="en-US" sz="1000" b="1" i="0" u="none" strike="noStrike">
                        <a:solidFill>
                          <a:srgbClr val="000000"/>
                        </a:solidFill>
                        <a:effectLst/>
                        <a:latin typeface="+mn-lt"/>
                      </a:endParaRPr>
                    </a:p>
                  </a:txBody>
                  <a:tcPr marL="6253" marR="6253" marT="6253" marB="0" anchor="ctr">
                    <a:solidFill>
                      <a:srgbClr val="92D050"/>
                    </a:solidFill>
                  </a:tcPr>
                </a:tc>
                <a:tc>
                  <a:txBody>
                    <a:bodyPr/>
                    <a:lstStyle/>
                    <a:p>
                      <a:pPr algn="ctr" fontAlgn="ctr"/>
                      <a:r>
                        <a:rPr lang="en-US" sz="1000" u="none" strike="noStrike" dirty="0">
                          <a:effectLst/>
                          <a:latin typeface="+mn-lt"/>
                        </a:rPr>
                        <a:t>9.998,75 </a:t>
                      </a:r>
                      <a:r>
                        <a:rPr lang="en-US" sz="1000" u="none" strike="noStrike" dirty="0" err="1">
                          <a:effectLst/>
                          <a:latin typeface="+mn-lt"/>
                        </a:rPr>
                        <a:t>kn</a:t>
                      </a:r>
                      <a:endParaRPr lang="en-US" sz="1000" b="0" i="0" u="none" strike="noStrike" dirty="0">
                        <a:solidFill>
                          <a:srgbClr val="000000"/>
                        </a:solidFill>
                        <a:effectLst/>
                        <a:latin typeface="+mn-lt"/>
                      </a:endParaRPr>
                    </a:p>
                  </a:txBody>
                  <a:tcPr marL="6253" marR="6253" marT="6253" marB="0" anchor="ctr">
                    <a:solidFill>
                      <a:srgbClr val="92D050"/>
                    </a:solidFill>
                  </a:tcPr>
                </a:tc>
                <a:tc>
                  <a:txBody>
                    <a:bodyPr/>
                    <a:lstStyle/>
                    <a:p>
                      <a:pPr algn="l" fontAlgn="ctr"/>
                      <a:r>
                        <a:rPr lang="nl-NL" sz="1000" u="none" strike="noStrike" dirty="0">
                          <a:effectLst/>
                          <a:latin typeface="+mn-lt"/>
                        </a:rPr>
                        <a:t>Teen corner: čitanje je in!</a:t>
                      </a:r>
                      <a:endParaRPr lang="nl-NL" sz="1000" b="0" i="0" u="none" strike="noStrike" dirty="0">
                        <a:solidFill>
                          <a:srgbClr val="000000"/>
                        </a:solidFill>
                        <a:effectLst/>
                        <a:latin typeface="+mn-lt"/>
                      </a:endParaRPr>
                    </a:p>
                  </a:txBody>
                  <a:tcPr marL="6253" marR="6253" marT="6253" marB="0" anchor="ctr">
                    <a:solidFill>
                      <a:srgbClr val="92D050"/>
                    </a:solidFill>
                  </a:tcPr>
                </a:tc>
                <a:tc>
                  <a:txBody>
                    <a:bodyPr/>
                    <a:lstStyle/>
                    <a:p>
                      <a:pPr algn="l" fontAlgn="ctr"/>
                      <a:r>
                        <a:rPr lang="vi-VN" sz="1000" u="none" strike="noStrike" dirty="0">
                          <a:effectLst/>
                          <a:latin typeface="Calibri" panose="020F0502020204030204" pitchFamily="34" charset="0"/>
                        </a:rPr>
                        <a:t>otvaranje Teen cornera u Knjižnici i održavanje 30 radionica na temu knjige i stripa + akcija sređivanja knjiga + IZLOŽBA radova sa svih radionica</a:t>
                      </a:r>
                      <a:endParaRPr lang="vi-VN" sz="1000" b="0" i="0" u="none" strike="noStrike" dirty="0">
                        <a:solidFill>
                          <a:srgbClr val="000000"/>
                        </a:solidFill>
                        <a:effectLst/>
                        <a:latin typeface="Calibri" panose="020F0502020204030204" pitchFamily="34" charset="0"/>
                      </a:endParaRPr>
                    </a:p>
                  </a:txBody>
                  <a:tcPr marL="6253" marR="6253" marT="6253" marB="0" anchor="ctr">
                    <a:solidFill>
                      <a:srgbClr val="92D050"/>
                    </a:solidFill>
                  </a:tcPr>
                </a:tc>
              </a:tr>
              <a:tr h="212619">
                <a:tc>
                  <a:txBody>
                    <a:bodyPr/>
                    <a:lstStyle/>
                    <a:p>
                      <a:pPr algn="r" fontAlgn="ctr"/>
                      <a:r>
                        <a:rPr lang="en-US" sz="1000" u="none" strike="noStrike" dirty="0">
                          <a:effectLst/>
                          <a:latin typeface="+mn-lt"/>
                        </a:rPr>
                        <a:t>8</a:t>
                      </a:r>
                      <a:endParaRPr lang="en-US" sz="1000" b="0" i="0" u="none" strike="noStrike" dirty="0">
                        <a:solidFill>
                          <a:srgbClr val="000000"/>
                        </a:solidFill>
                        <a:effectLst/>
                        <a:latin typeface="+mn-lt"/>
                      </a:endParaRPr>
                    </a:p>
                  </a:txBody>
                  <a:tcPr marL="6253" marR="6253" marT="6253" marB="0" anchor="ctr"/>
                </a:tc>
                <a:tc>
                  <a:txBody>
                    <a:bodyPr/>
                    <a:lstStyle/>
                    <a:p>
                      <a:pPr algn="l" fontAlgn="ctr"/>
                      <a:r>
                        <a:rPr lang="en-US" sz="1000" u="none" strike="noStrike">
                          <a:effectLst/>
                          <a:latin typeface="+mn-lt"/>
                        </a:rPr>
                        <a:t>Gradska knjižnica Pazin</a:t>
                      </a:r>
                      <a:endParaRPr lang="en-US" sz="1000" b="1" i="0" u="none" strike="noStrike">
                        <a:solidFill>
                          <a:srgbClr val="000000"/>
                        </a:solidFill>
                        <a:effectLst/>
                        <a:latin typeface="+mn-lt"/>
                      </a:endParaRPr>
                    </a:p>
                  </a:txBody>
                  <a:tcPr marL="6253" marR="6253" marT="6253" marB="0" anchor="ctr">
                    <a:solidFill>
                      <a:srgbClr val="92D050"/>
                    </a:solidFill>
                  </a:tcPr>
                </a:tc>
                <a:tc>
                  <a:txBody>
                    <a:bodyPr/>
                    <a:lstStyle/>
                    <a:p>
                      <a:pPr algn="ctr" fontAlgn="ctr"/>
                      <a:r>
                        <a:rPr lang="en-US" sz="1000" u="none" strike="noStrike" dirty="0">
                          <a:effectLst/>
                          <a:latin typeface="+mn-lt"/>
                        </a:rPr>
                        <a:t>10.000,00</a:t>
                      </a:r>
                      <a:endParaRPr lang="en-US" sz="1000" b="0" i="0" u="none" strike="noStrike" dirty="0">
                        <a:solidFill>
                          <a:srgbClr val="000000"/>
                        </a:solidFill>
                        <a:effectLst/>
                        <a:latin typeface="+mn-lt"/>
                      </a:endParaRPr>
                    </a:p>
                  </a:txBody>
                  <a:tcPr marL="6253" marR="6253" marT="6253" marB="0" anchor="ctr">
                    <a:solidFill>
                      <a:srgbClr val="92D050"/>
                    </a:solidFill>
                  </a:tcPr>
                </a:tc>
                <a:tc>
                  <a:txBody>
                    <a:bodyPr/>
                    <a:lstStyle/>
                    <a:p>
                      <a:pPr algn="l" fontAlgn="ctr"/>
                      <a:r>
                        <a:rPr lang="en-US" sz="1000" u="none" strike="noStrike" dirty="0" err="1">
                          <a:effectLst/>
                          <a:latin typeface="+mn-lt"/>
                        </a:rPr>
                        <a:t>Čuvari</a:t>
                      </a:r>
                      <a:r>
                        <a:rPr lang="en-US" sz="1000" u="none" strike="noStrike" dirty="0">
                          <a:effectLst/>
                          <a:latin typeface="+mn-lt"/>
                        </a:rPr>
                        <a:t> </a:t>
                      </a:r>
                      <a:r>
                        <a:rPr lang="en-US" sz="1000" u="none" strike="noStrike" dirty="0" err="1">
                          <a:effectLst/>
                          <a:latin typeface="+mn-lt"/>
                        </a:rPr>
                        <a:t>priča</a:t>
                      </a:r>
                      <a:endParaRPr lang="en-US" sz="1000" b="0" i="0" u="none" strike="noStrike" dirty="0">
                        <a:solidFill>
                          <a:srgbClr val="000000"/>
                        </a:solidFill>
                        <a:effectLst/>
                        <a:latin typeface="+mn-lt"/>
                      </a:endParaRPr>
                    </a:p>
                  </a:txBody>
                  <a:tcPr marL="6253" marR="6253" marT="6253" marB="0" anchor="ctr">
                    <a:solidFill>
                      <a:srgbClr val="92D050"/>
                    </a:solidFill>
                  </a:tcPr>
                </a:tc>
                <a:tc>
                  <a:txBody>
                    <a:bodyPr/>
                    <a:lstStyle/>
                    <a:p>
                      <a:pPr algn="l" fontAlgn="ctr"/>
                      <a:r>
                        <a:rPr lang="en-US" sz="1000" u="none" strike="noStrike" dirty="0" err="1">
                          <a:effectLst/>
                          <a:latin typeface="+mn-lt"/>
                        </a:rPr>
                        <a:t>edukacija</a:t>
                      </a:r>
                      <a:r>
                        <a:rPr lang="en-US" sz="1000" u="none" strike="noStrike" dirty="0">
                          <a:effectLst/>
                          <a:latin typeface="+mn-lt"/>
                        </a:rPr>
                        <a:t> </a:t>
                      </a:r>
                      <a:r>
                        <a:rPr lang="en-US" sz="1000" u="none" strike="noStrike" dirty="0" err="1">
                          <a:effectLst/>
                          <a:latin typeface="+mn-lt"/>
                        </a:rPr>
                        <a:t>odgajatelja</a:t>
                      </a:r>
                      <a:r>
                        <a:rPr lang="en-US" sz="1000" u="none" strike="noStrike" dirty="0">
                          <a:effectLst/>
                          <a:latin typeface="+mn-lt"/>
                        </a:rPr>
                        <a:t>, </a:t>
                      </a:r>
                      <a:r>
                        <a:rPr lang="en-US" sz="1000" u="none" strike="noStrike" dirty="0" err="1">
                          <a:effectLst/>
                          <a:latin typeface="+mn-lt"/>
                        </a:rPr>
                        <a:t>učitelja</a:t>
                      </a:r>
                      <a:r>
                        <a:rPr lang="en-US" sz="1000" u="none" strike="noStrike" dirty="0">
                          <a:effectLst/>
                          <a:latin typeface="+mn-lt"/>
                        </a:rPr>
                        <a:t> i </a:t>
                      </a:r>
                      <a:r>
                        <a:rPr lang="en-US" sz="1000" u="none" strike="noStrike" dirty="0" err="1">
                          <a:effectLst/>
                          <a:latin typeface="+mn-lt"/>
                        </a:rPr>
                        <a:t>volonteri</a:t>
                      </a:r>
                      <a:r>
                        <a:rPr lang="en-US" sz="1000" u="none" strike="noStrike" dirty="0">
                          <a:effectLst/>
                          <a:latin typeface="+mn-lt"/>
                        </a:rPr>
                        <a:t> za rad u </a:t>
                      </a:r>
                      <a:r>
                        <a:rPr lang="en-US" sz="1000" u="none" strike="noStrike" dirty="0" err="1">
                          <a:effectLst/>
                          <a:latin typeface="+mn-lt"/>
                        </a:rPr>
                        <a:t>preventivnom</a:t>
                      </a:r>
                      <a:r>
                        <a:rPr lang="en-US" sz="1000" u="none" strike="noStrike" dirty="0">
                          <a:effectLst/>
                          <a:latin typeface="+mn-lt"/>
                        </a:rPr>
                        <a:t> </a:t>
                      </a:r>
                      <a:r>
                        <a:rPr lang="en-US" sz="1000" u="none" strike="noStrike" dirty="0" err="1">
                          <a:effectLst/>
                          <a:latin typeface="+mn-lt"/>
                        </a:rPr>
                        <a:t>programu</a:t>
                      </a:r>
                      <a:r>
                        <a:rPr lang="en-US" sz="1000" u="none" strike="noStrike" dirty="0">
                          <a:effectLst/>
                          <a:latin typeface="+mn-lt"/>
                        </a:rPr>
                        <a:t> - </a:t>
                      </a:r>
                      <a:r>
                        <a:rPr lang="en-US" sz="1000" u="none" strike="noStrike" dirty="0" err="1">
                          <a:effectLst/>
                          <a:latin typeface="+mn-lt"/>
                        </a:rPr>
                        <a:t>bibliterapija</a:t>
                      </a:r>
                      <a:r>
                        <a:rPr lang="en-US" sz="1000" u="none" strike="noStrike" dirty="0">
                          <a:effectLst/>
                          <a:latin typeface="+mn-lt"/>
                        </a:rPr>
                        <a:t> i </a:t>
                      </a:r>
                      <a:r>
                        <a:rPr lang="en-US" sz="1000" u="none" strike="noStrike" dirty="0" err="1">
                          <a:effectLst/>
                          <a:latin typeface="+mn-lt"/>
                        </a:rPr>
                        <a:t>terapija</a:t>
                      </a:r>
                      <a:r>
                        <a:rPr lang="en-US" sz="1000" u="none" strike="noStrike" dirty="0">
                          <a:effectLst/>
                          <a:latin typeface="+mn-lt"/>
                        </a:rPr>
                        <a:t> </a:t>
                      </a:r>
                      <a:r>
                        <a:rPr lang="en-US" sz="1000" u="none" strike="noStrike" dirty="0" err="1">
                          <a:effectLst/>
                          <a:latin typeface="+mn-lt"/>
                        </a:rPr>
                        <a:t>igrom</a:t>
                      </a:r>
                      <a:r>
                        <a:rPr lang="en-US" sz="1000" u="none" strike="noStrike" dirty="0">
                          <a:effectLst/>
                          <a:latin typeface="+mn-lt"/>
                        </a:rPr>
                        <a:t> + </a:t>
                      </a:r>
                      <a:r>
                        <a:rPr lang="en-US" sz="1000" u="none" strike="noStrike" dirty="0" err="1">
                          <a:effectLst/>
                          <a:latin typeface="+mn-lt"/>
                        </a:rPr>
                        <a:t>igrokaz</a:t>
                      </a:r>
                      <a:r>
                        <a:rPr lang="en-US" sz="1000" u="none" strike="noStrike" dirty="0">
                          <a:effectLst/>
                          <a:latin typeface="+mn-lt"/>
                        </a:rPr>
                        <a:t> + drama i </a:t>
                      </a:r>
                      <a:r>
                        <a:rPr lang="en-US" sz="1000" u="none" strike="noStrike" dirty="0" err="1">
                          <a:effectLst/>
                          <a:latin typeface="+mn-lt"/>
                        </a:rPr>
                        <a:t>pričaonice</a:t>
                      </a:r>
                      <a:endParaRPr lang="en-US" sz="1000" b="0" i="0" u="none" strike="noStrike" dirty="0">
                        <a:solidFill>
                          <a:srgbClr val="000000"/>
                        </a:solidFill>
                        <a:effectLst/>
                        <a:latin typeface="+mn-lt"/>
                      </a:endParaRPr>
                    </a:p>
                  </a:txBody>
                  <a:tcPr marL="6253" marR="6253" marT="6253" marB="0" anchor="ctr">
                    <a:solidFill>
                      <a:srgbClr val="92D050"/>
                    </a:solidFill>
                  </a:tcPr>
                </a:tc>
              </a:tr>
              <a:tr h="212619">
                <a:tc>
                  <a:txBody>
                    <a:bodyPr/>
                    <a:lstStyle/>
                    <a:p>
                      <a:pPr algn="r" fontAlgn="ctr"/>
                      <a:r>
                        <a:rPr lang="en-US" sz="1000" u="none" strike="noStrike" dirty="0">
                          <a:effectLst/>
                          <a:latin typeface="+mn-lt"/>
                        </a:rPr>
                        <a:t>9</a:t>
                      </a:r>
                      <a:endParaRPr lang="en-US" sz="1000" b="0" i="0" u="none" strike="noStrike" dirty="0">
                        <a:solidFill>
                          <a:srgbClr val="000000"/>
                        </a:solidFill>
                        <a:effectLst/>
                        <a:latin typeface="+mn-lt"/>
                      </a:endParaRPr>
                    </a:p>
                  </a:txBody>
                  <a:tcPr marL="6253" marR="6253" marT="6253" marB="0" anchor="ctr"/>
                </a:tc>
                <a:tc>
                  <a:txBody>
                    <a:bodyPr/>
                    <a:lstStyle/>
                    <a:p>
                      <a:pPr algn="l" fontAlgn="ctr"/>
                      <a:r>
                        <a:rPr lang="en-US" sz="1000" u="none" strike="noStrike">
                          <a:effectLst/>
                          <a:latin typeface="+mn-lt"/>
                        </a:rPr>
                        <a:t>Gradska knjižnica Pazin</a:t>
                      </a:r>
                      <a:endParaRPr lang="en-US" sz="1000" b="1" i="0" u="none" strike="noStrike">
                        <a:solidFill>
                          <a:srgbClr val="000000"/>
                        </a:solidFill>
                        <a:effectLst/>
                        <a:latin typeface="+mn-lt"/>
                      </a:endParaRPr>
                    </a:p>
                  </a:txBody>
                  <a:tcPr marL="6253" marR="6253" marT="6253" marB="0" anchor="ctr">
                    <a:solidFill>
                      <a:srgbClr val="92D050"/>
                    </a:solidFill>
                  </a:tcPr>
                </a:tc>
                <a:tc>
                  <a:txBody>
                    <a:bodyPr/>
                    <a:lstStyle/>
                    <a:p>
                      <a:pPr algn="ctr" fontAlgn="ctr"/>
                      <a:r>
                        <a:rPr lang="en-US" sz="1000" u="none" strike="noStrike" dirty="0">
                          <a:effectLst/>
                          <a:latin typeface="+mn-lt"/>
                        </a:rPr>
                        <a:t>10.000,00</a:t>
                      </a:r>
                      <a:endParaRPr lang="en-US" sz="1000" b="0" i="0" u="none" strike="noStrike" dirty="0">
                        <a:solidFill>
                          <a:srgbClr val="000000"/>
                        </a:solidFill>
                        <a:effectLst/>
                        <a:latin typeface="+mn-lt"/>
                      </a:endParaRPr>
                    </a:p>
                  </a:txBody>
                  <a:tcPr marL="6253" marR="6253" marT="6253" marB="0" anchor="ctr">
                    <a:solidFill>
                      <a:srgbClr val="92D050"/>
                    </a:solidFill>
                  </a:tcPr>
                </a:tc>
                <a:tc>
                  <a:txBody>
                    <a:bodyPr/>
                    <a:lstStyle/>
                    <a:p>
                      <a:pPr algn="l" fontAlgn="ctr"/>
                      <a:r>
                        <a:rPr lang="en-US" sz="1000" u="none" strike="noStrike" dirty="0" err="1">
                          <a:effectLst/>
                          <a:latin typeface="+mn-lt"/>
                        </a:rPr>
                        <a:t>Glava</a:t>
                      </a:r>
                      <a:r>
                        <a:rPr lang="en-US" sz="1000" u="none" strike="noStrike" dirty="0">
                          <a:effectLst/>
                          <a:latin typeface="+mn-lt"/>
                        </a:rPr>
                        <a:t> u </a:t>
                      </a:r>
                      <a:r>
                        <a:rPr lang="en-US" sz="1000" u="none" strike="noStrike" dirty="0" err="1">
                          <a:effectLst/>
                          <a:latin typeface="+mn-lt"/>
                        </a:rPr>
                        <a:t>oblacima</a:t>
                      </a:r>
                      <a:endParaRPr lang="en-US" sz="1000" b="0" i="0" u="none" strike="noStrike" dirty="0">
                        <a:solidFill>
                          <a:srgbClr val="000000"/>
                        </a:solidFill>
                        <a:effectLst/>
                        <a:latin typeface="+mn-lt"/>
                      </a:endParaRPr>
                    </a:p>
                  </a:txBody>
                  <a:tcPr marL="6253" marR="6253" marT="6253" marB="0" anchor="ctr">
                    <a:solidFill>
                      <a:srgbClr val="92D050"/>
                    </a:solidFill>
                  </a:tcPr>
                </a:tc>
                <a:tc>
                  <a:txBody>
                    <a:bodyPr/>
                    <a:lstStyle/>
                    <a:p>
                      <a:pPr algn="l" fontAlgn="ctr"/>
                      <a:r>
                        <a:rPr lang="en-US" sz="1000" u="none" strike="noStrike" dirty="0" err="1">
                          <a:effectLst/>
                          <a:latin typeface="+mn-lt"/>
                        </a:rPr>
                        <a:t>Pričaonice</a:t>
                      </a:r>
                      <a:r>
                        <a:rPr lang="en-US" sz="1000" u="none" strike="noStrike" dirty="0">
                          <a:effectLst/>
                          <a:latin typeface="+mn-lt"/>
                        </a:rPr>
                        <a:t> </a:t>
                      </a:r>
                      <a:r>
                        <a:rPr lang="en-US" sz="1000" u="none" strike="noStrike" dirty="0" err="1">
                          <a:effectLst/>
                          <a:latin typeface="+mn-lt"/>
                        </a:rPr>
                        <a:t>na</a:t>
                      </a:r>
                      <a:r>
                        <a:rPr lang="en-US" sz="1000" u="none" strike="noStrike" dirty="0">
                          <a:effectLst/>
                          <a:latin typeface="+mn-lt"/>
                        </a:rPr>
                        <a:t> </a:t>
                      </a:r>
                      <a:r>
                        <a:rPr lang="en-US" sz="1000" u="none" strike="noStrike" dirty="0" err="1">
                          <a:effectLst/>
                          <a:latin typeface="+mn-lt"/>
                        </a:rPr>
                        <a:t>temu</a:t>
                      </a:r>
                      <a:r>
                        <a:rPr lang="en-US" sz="1000" u="none" strike="noStrike" dirty="0">
                          <a:effectLst/>
                          <a:latin typeface="+mn-lt"/>
                        </a:rPr>
                        <a:t> </a:t>
                      </a:r>
                      <a:r>
                        <a:rPr lang="en-US" sz="1000" u="none" strike="noStrike" dirty="0" err="1">
                          <a:effectLst/>
                          <a:latin typeface="+mn-lt"/>
                        </a:rPr>
                        <a:t>bajki</a:t>
                      </a:r>
                      <a:r>
                        <a:rPr lang="en-US" sz="1000" u="none" strike="noStrike" dirty="0">
                          <a:effectLst/>
                          <a:latin typeface="+mn-lt"/>
                        </a:rPr>
                        <a:t>; </a:t>
                      </a:r>
                      <a:r>
                        <a:rPr lang="en-US" sz="1000" u="none" strike="noStrike" dirty="0" err="1">
                          <a:effectLst/>
                          <a:latin typeface="+mn-lt"/>
                        </a:rPr>
                        <a:t>metoda</a:t>
                      </a:r>
                      <a:r>
                        <a:rPr lang="en-US" sz="1000" u="none" strike="noStrike" dirty="0">
                          <a:effectLst/>
                          <a:latin typeface="+mn-lt"/>
                        </a:rPr>
                        <a:t> </a:t>
                      </a:r>
                      <a:r>
                        <a:rPr lang="en-US" sz="1000" u="none" strike="noStrike" dirty="0" err="1">
                          <a:effectLst/>
                          <a:latin typeface="+mn-lt"/>
                        </a:rPr>
                        <a:t>praktičnog</a:t>
                      </a:r>
                      <a:r>
                        <a:rPr lang="en-US" sz="1000" u="none" strike="noStrike" dirty="0">
                          <a:effectLst/>
                          <a:latin typeface="+mn-lt"/>
                        </a:rPr>
                        <a:t> </a:t>
                      </a:r>
                      <a:r>
                        <a:rPr lang="en-US" sz="1000" u="none" strike="noStrike" dirty="0" err="1">
                          <a:effectLst/>
                          <a:latin typeface="+mn-lt"/>
                        </a:rPr>
                        <a:t>rada</a:t>
                      </a:r>
                      <a:r>
                        <a:rPr lang="en-US" sz="1000" u="none" strike="noStrike" dirty="0">
                          <a:effectLst/>
                          <a:latin typeface="+mn-lt"/>
                        </a:rPr>
                        <a:t>, </a:t>
                      </a:r>
                      <a:r>
                        <a:rPr lang="en-US" sz="1000" u="none" strike="noStrike" dirty="0" err="1">
                          <a:effectLst/>
                          <a:latin typeface="+mn-lt"/>
                        </a:rPr>
                        <a:t>likovne</a:t>
                      </a:r>
                      <a:r>
                        <a:rPr lang="en-US" sz="1000" u="none" strike="noStrike" dirty="0">
                          <a:effectLst/>
                          <a:latin typeface="+mn-lt"/>
                        </a:rPr>
                        <a:t> </a:t>
                      </a:r>
                      <a:r>
                        <a:rPr lang="en-US" sz="1000" u="none" strike="noStrike" dirty="0" err="1">
                          <a:effectLst/>
                          <a:latin typeface="+mn-lt"/>
                        </a:rPr>
                        <a:t>metode</a:t>
                      </a:r>
                      <a:r>
                        <a:rPr lang="en-US" sz="1000" u="none" strike="noStrike" dirty="0">
                          <a:effectLst/>
                          <a:latin typeface="+mn-lt"/>
                        </a:rPr>
                        <a:t>, </a:t>
                      </a:r>
                      <a:r>
                        <a:rPr lang="en-US" sz="1000" u="none" strike="noStrike" dirty="0" err="1">
                          <a:effectLst/>
                          <a:latin typeface="+mn-lt"/>
                        </a:rPr>
                        <a:t>demonstracije</a:t>
                      </a:r>
                      <a:r>
                        <a:rPr lang="en-US" sz="1000" u="none" strike="noStrike" dirty="0">
                          <a:effectLst/>
                          <a:latin typeface="+mn-lt"/>
                        </a:rPr>
                        <a:t>, </a:t>
                      </a:r>
                      <a:r>
                        <a:rPr lang="en-US" sz="1000" u="none" strike="noStrike" dirty="0" err="1">
                          <a:effectLst/>
                          <a:latin typeface="+mn-lt"/>
                        </a:rPr>
                        <a:t>pričanje</a:t>
                      </a:r>
                      <a:r>
                        <a:rPr lang="en-US" sz="1000" u="none" strike="noStrike" dirty="0">
                          <a:effectLst/>
                          <a:latin typeface="+mn-lt"/>
                        </a:rPr>
                        <a:t> </a:t>
                      </a:r>
                      <a:r>
                        <a:rPr lang="en-US" sz="1000" u="none" strike="noStrike" dirty="0" err="1">
                          <a:effectLst/>
                          <a:latin typeface="+mn-lt"/>
                        </a:rPr>
                        <a:t>priča</a:t>
                      </a:r>
                      <a:r>
                        <a:rPr lang="en-US" sz="1000" u="none" strike="noStrike" dirty="0">
                          <a:effectLst/>
                          <a:latin typeface="+mn-lt"/>
                        </a:rPr>
                        <a:t>; </a:t>
                      </a:r>
                      <a:r>
                        <a:rPr lang="en-US" sz="1000" u="none" strike="noStrike" dirty="0" err="1">
                          <a:effectLst/>
                          <a:latin typeface="+mn-lt"/>
                        </a:rPr>
                        <a:t>Preventivne</a:t>
                      </a:r>
                      <a:r>
                        <a:rPr lang="en-US" sz="1000" u="none" strike="noStrike" dirty="0">
                          <a:effectLst/>
                          <a:latin typeface="+mn-lt"/>
                        </a:rPr>
                        <a:t> </a:t>
                      </a:r>
                      <a:r>
                        <a:rPr lang="en-US" sz="1000" u="none" strike="noStrike" dirty="0" err="1">
                          <a:effectLst/>
                          <a:latin typeface="+mn-lt"/>
                        </a:rPr>
                        <a:t>pričaonice</a:t>
                      </a:r>
                      <a:r>
                        <a:rPr lang="en-US" sz="1000" u="none" strike="noStrike" dirty="0">
                          <a:effectLst/>
                          <a:latin typeface="+mn-lt"/>
                        </a:rPr>
                        <a:t> i </a:t>
                      </a:r>
                      <a:r>
                        <a:rPr lang="en-US" sz="1000" u="none" strike="noStrike" dirty="0" err="1">
                          <a:effectLst/>
                          <a:latin typeface="+mn-lt"/>
                        </a:rPr>
                        <a:t>terapeutske</a:t>
                      </a:r>
                      <a:r>
                        <a:rPr lang="en-US" sz="1000" u="none" strike="noStrike" dirty="0">
                          <a:effectLst/>
                          <a:latin typeface="+mn-lt"/>
                        </a:rPr>
                        <a:t> </a:t>
                      </a:r>
                      <a:r>
                        <a:rPr lang="en-US" sz="1000" u="none" strike="noStrike" dirty="0" err="1">
                          <a:effectLst/>
                          <a:latin typeface="+mn-lt"/>
                        </a:rPr>
                        <a:t>bajke</a:t>
                      </a:r>
                      <a:r>
                        <a:rPr lang="en-US" sz="1000" u="none" strike="noStrike" dirty="0">
                          <a:effectLst/>
                          <a:latin typeface="+mn-lt"/>
                        </a:rPr>
                        <a:t> +  </a:t>
                      </a:r>
                      <a:r>
                        <a:rPr lang="en-US" sz="1000" u="none" strike="noStrike" dirty="0" err="1">
                          <a:effectLst/>
                          <a:latin typeface="+mn-lt"/>
                        </a:rPr>
                        <a:t>izložba</a:t>
                      </a:r>
                      <a:endParaRPr lang="en-US" sz="1000" b="0" i="0" u="none" strike="noStrike" dirty="0">
                        <a:solidFill>
                          <a:srgbClr val="000000"/>
                        </a:solidFill>
                        <a:effectLst/>
                        <a:latin typeface="+mn-lt"/>
                      </a:endParaRPr>
                    </a:p>
                  </a:txBody>
                  <a:tcPr marL="6253" marR="6253" marT="6253" marB="0" anchor="ctr">
                    <a:solidFill>
                      <a:srgbClr val="92D050"/>
                    </a:solidFill>
                  </a:tcPr>
                </a:tc>
              </a:tr>
              <a:tr h="131323">
                <a:tc>
                  <a:txBody>
                    <a:bodyPr/>
                    <a:lstStyle/>
                    <a:p>
                      <a:pPr algn="r" fontAlgn="ctr"/>
                      <a:r>
                        <a:rPr lang="en-US" sz="1000" u="none" strike="noStrike" dirty="0">
                          <a:effectLst/>
                          <a:latin typeface="+mn-lt"/>
                        </a:rPr>
                        <a:t>10</a:t>
                      </a:r>
                      <a:endParaRPr lang="en-US" sz="1000" b="0" i="0" u="none" strike="noStrike" dirty="0">
                        <a:solidFill>
                          <a:srgbClr val="000000"/>
                        </a:solidFill>
                        <a:effectLst/>
                        <a:latin typeface="+mn-lt"/>
                      </a:endParaRPr>
                    </a:p>
                  </a:txBody>
                  <a:tcPr marL="6253" marR="6253" marT="6253" marB="0" anchor="ctr"/>
                </a:tc>
                <a:tc>
                  <a:txBody>
                    <a:bodyPr/>
                    <a:lstStyle/>
                    <a:p>
                      <a:pPr algn="l" fontAlgn="ctr"/>
                      <a:r>
                        <a:rPr lang="en-US" sz="1000" u="none" strike="noStrike">
                          <a:effectLst/>
                          <a:latin typeface="+mn-lt"/>
                        </a:rPr>
                        <a:t>Gradska knjižnica Labin</a:t>
                      </a:r>
                      <a:endParaRPr lang="en-US" sz="1000" b="1" i="0" u="none" strike="noStrike">
                        <a:solidFill>
                          <a:srgbClr val="000000"/>
                        </a:solidFill>
                        <a:effectLst/>
                        <a:latin typeface="+mn-lt"/>
                      </a:endParaRPr>
                    </a:p>
                  </a:txBody>
                  <a:tcPr marL="6253" marR="6253" marT="6253" marB="0" anchor="ctr">
                    <a:solidFill>
                      <a:srgbClr val="92D050"/>
                    </a:solidFill>
                  </a:tcPr>
                </a:tc>
                <a:tc>
                  <a:txBody>
                    <a:bodyPr/>
                    <a:lstStyle/>
                    <a:p>
                      <a:pPr algn="ctr" fontAlgn="ctr"/>
                      <a:r>
                        <a:rPr lang="en-US" sz="1000" u="none" strike="noStrike" dirty="0">
                          <a:effectLst/>
                          <a:latin typeface="+mn-lt"/>
                        </a:rPr>
                        <a:t>10.000,00</a:t>
                      </a:r>
                      <a:endParaRPr lang="en-US" sz="1000" b="0" i="0" u="none" strike="noStrike" dirty="0">
                        <a:solidFill>
                          <a:srgbClr val="000000"/>
                        </a:solidFill>
                        <a:effectLst/>
                        <a:latin typeface="+mn-lt"/>
                      </a:endParaRPr>
                    </a:p>
                  </a:txBody>
                  <a:tcPr marL="6253" marR="6253" marT="6253" marB="0" anchor="ctr">
                    <a:solidFill>
                      <a:srgbClr val="92D050"/>
                    </a:solidFill>
                  </a:tcPr>
                </a:tc>
                <a:tc>
                  <a:txBody>
                    <a:bodyPr/>
                    <a:lstStyle/>
                    <a:p>
                      <a:pPr algn="l" fontAlgn="ctr"/>
                      <a:r>
                        <a:rPr lang="en-US" sz="1000" u="none" strike="noStrike" dirty="0" err="1">
                          <a:effectLst/>
                          <a:latin typeface="+mn-lt"/>
                        </a:rPr>
                        <a:t>Sjećanje</a:t>
                      </a:r>
                      <a:r>
                        <a:rPr lang="en-US" sz="1000" u="none" strike="noStrike" dirty="0">
                          <a:effectLst/>
                          <a:latin typeface="+mn-lt"/>
                        </a:rPr>
                        <a:t> u </a:t>
                      </a:r>
                      <a:r>
                        <a:rPr lang="en-US" sz="1000" u="none" strike="noStrike" dirty="0" err="1">
                          <a:effectLst/>
                          <a:latin typeface="+mn-lt"/>
                        </a:rPr>
                        <a:t>kadru</a:t>
                      </a:r>
                      <a:endParaRPr lang="en-US" sz="1000" b="0" i="0" u="none" strike="noStrike" dirty="0">
                        <a:solidFill>
                          <a:srgbClr val="000000"/>
                        </a:solidFill>
                        <a:effectLst/>
                        <a:latin typeface="+mn-lt"/>
                      </a:endParaRPr>
                    </a:p>
                  </a:txBody>
                  <a:tcPr marL="6253" marR="6253" marT="6253" marB="0" anchor="ctr">
                    <a:solidFill>
                      <a:srgbClr val="92D050"/>
                    </a:solidFill>
                  </a:tcPr>
                </a:tc>
                <a:tc>
                  <a:txBody>
                    <a:bodyPr/>
                    <a:lstStyle/>
                    <a:p>
                      <a:pPr algn="l" fontAlgn="ctr"/>
                      <a:r>
                        <a:rPr lang="en-US" sz="1000" u="none" strike="noStrike" dirty="0" err="1">
                          <a:effectLst/>
                          <a:latin typeface="+mn-lt"/>
                        </a:rPr>
                        <a:t>Filmska</a:t>
                      </a:r>
                      <a:r>
                        <a:rPr lang="en-US" sz="1000" u="none" strike="noStrike" dirty="0">
                          <a:effectLst/>
                          <a:latin typeface="+mn-lt"/>
                        </a:rPr>
                        <a:t> </a:t>
                      </a:r>
                      <a:r>
                        <a:rPr lang="en-US" sz="1000" u="none" strike="noStrike" dirty="0" err="1">
                          <a:effectLst/>
                          <a:latin typeface="+mn-lt"/>
                        </a:rPr>
                        <a:t>radionica</a:t>
                      </a:r>
                      <a:r>
                        <a:rPr lang="en-US" sz="1000" u="none" strike="noStrike" dirty="0">
                          <a:effectLst/>
                          <a:latin typeface="+mn-lt"/>
                        </a:rPr>
                        <a:t> za </a:t>
                      </a:r>
                      <a:r>
                        <a:rPr lang="en-US" sz="1000" u="none" strike="noStrike" dirty="0" err="1">
                          <a:effectLst/>
                          <a:latin typeface="+mn-lt"/>
                        </a:rPr>
                        <a:t>srednjoškolce</a:t>
                      </a:r>
                      <a:r>
                        <a:rPr lang="en-US" sz="1000" u="none" strike="noStrike" dirty="0">
                          <a:effectLst/>
                          <a:latin typeface="+mn-lt"/>
                        </a:rPr>
                        <a:t> + </a:t>
                      </a:r>
                      <a:r>
                        <a:rPr lang="en-US" sz="1000" u="none" strike="noStrike" dirty="0" err="1">
                          <a:effectLst/>
                          <a:latin typeface="+mn-lt"/>
                        </a:rPr>
                        <a:t>snimanje</a:t>
                      </a:r>
                      <a:r>
                        <a:rPr lang="en-US" sz="1000" u="none" strike="noStrike" dirty="0">
                          <a:effectLst/>
                          <a:latin typeface="+mn-lt"/>
                        </a:rPr>
                        <a:t> i </a:t>
                      </a:r>
                      <a:r>
                        <a:rPr lang="en-US" sz="1000" u="none" strike="noStrike" dirty="0" err="1">
                          <a:effectLst/>
                          <a:latin typeface="+mn-lt"/>
                        </a:rPr>
                        <a:t>prikazivanje</a:t>
                      </a:r>
                      <a:r>
                        <a:rPr lang="en-US" sz="1000" u="none" strike="noStrike" dirty="0">
                          <a:effectLst/>
                          <a:latin typeface="+mn-lt"/>
                        </a:rPr>
                        <a:t> </a:t>
                      </a:r>
                      <a:r>
                        <a:rPr lang="en-US" sz="1000" u="none" strike="noStrike" dirty="0" err="1">
                          <a:effectLst/>
                          <a:latin typeface="+mn-lt"/>
                        </a:rPr>
                        <a:t>filma</a:t>
                      </a:r>
                      <a:endParaRPr lang="en-US" sz="1000" b="0" i="0" u="none" strike="noStrike" dirty="0">
                        <a:solidFill>
                          <a:srgbClr val="000000"/>
                        </a:solidFill>
                        <a:effectLst/>
                        <a:latin typeface="+mn-lt"/>
                      </a:endParaRPr>
                    </a:p>
                  </a:txBody>
                  <a:tcPr marL="6253" marR="6253" marT="6253" marB="0" anchor="ctr">
                    <a:solidFill>
                      <a:srgbClr val="92D050"/>
                    </a:solidFill>
                  </a:tcPr>
                </a:tc>
              </a:tr>
              <a:tr h="137577">
                <a:tc>
                  <a:txBody>
                    <a:bodyPr/>
                    <a:lstStyle/>
                    <a:p>
                      <a:pPr algn="l" fontAlgn="ctr"/>
                      <a:endParaRPr lang="en-US" sz="1000" b="0" i="0" u="none" strike="noStrike" dirty="0">
                        <a:solidFill>
                          <a:srgbClr val="000000"/>
                        </a:solidFill>
                        <a:effectLst/>
                        <a:latin typeface="+mn-lt"/>
                      </a:endParaRPr>
                    </a:p>
                  </a:txBody>
                  <a:tcPr marL="6253" marR="6253" marT="6253" marB="0" anchor="ctr"/>
                </a:tc>
                <a:tc>
                  <a:txBody>
                    <a:bodyPr/>
                    <a:lstStyle/>
                    <a:p>
                      <a:pPr algn="l" fontAlgn="ctr"/>
                      <a:endParaRPr lang="en-US" sz="1000" b="0" i="0" u="none" strike="noStrike" dirty="0">
                        <a:solidFill>
                          <a:srgbClr val="000000"/>
                        </a:solidFill>
                        <a:effectLst/>
                        <a:latin typeface="+mn-lt"/>
                      </a:endParaRPr>
                    </a:p>
                  </a:txBody>
                  <a:tcPr marL="6253" marR="6253" marT="6253" marB="0" anchor="ctr">
                    <a:solidFill>
                      <a:srgbClr val="92D050"/>
                    </a:solidFill>
                  </a:tcPr>
                </a:tc>
                <a:tc>
                  <a:txBody>
                    <a:bodyPr/>
                    <a:lstStyle/>
                    <a:p>
                      <a:pPr algn="ctr" fontAlgn="ctr"/>
                      <a:r>
                        <a:rPr lang="en-US" sz="1000" u="none" strike="noStrike" dirty="0">
                          <a:effectLst/>
                          <a:latin typeface="+mn-lt"/>
                        </a:rPr>
                        <a:t>107.970,00 </a:t>
                      </a:r>
                      <a:r>
                        <a:rPr lang="en-US" sz="1000" u="none" strike="noStrike" dirty="0" err="1">
                          <a:effectLst/>
                          <a:latin typeface="+mn-lt"/>
                        </a:rPr>
                        <a:t>kn</a:t>
                      </a:r>
                      <a:endParaRPr lang="en-US" sz="1000" b="1" i="0" u="none" strike="noStrike" dirty="0">
                        <a:solidFill>
                          <a:srgbClr val="FF0000"/>
                        </a:solidFill>
                        <a:effectLst/>
                        <a:latin typeface="+mn-lt"/>
                      </a:endParaRPr>
                    </a:p>
                  </a:txBody>
                  <a:tcPr marL="6253" marR="6253" marT="6253" marB="0" anchor="ctr">
                    <a:solidFill>
                      <a:srgbClr val="92D050"/>
                    </a:solidFill>
                  </a:tcPr>
                </a:tc>
                <a:tc>
                  <a:txBody>
                    <a:bodyPr/>
                    <a:lstStyle/>
                    <a:p>
                      <a:pPr algn="l" fontAlgn="ctr"/>
                      <a:endParaRPr lang="en-US" sz="1000" b="0" i="0" u="none" strike="noStrike">
                        <a:solidFill>
                          <a:srgbClr val="000000"/>
                        </a:solidFill>
                        <a:effectLst/>
                        <a:latin typeface="+mn-lt"/>
                      </a:endParaRPr>
                    </a:p>
                  </a:txBody>
                  <a:tcPr marL="6253" marR="6253" marT="6253" marB="0" anchor="ctr">
                    <a:solidFill>
                      <a:srgbClr val="92D050"/>
                    </a:solidFill>
                  </a:tcPr>
                </a:tc>
                <a:tc>
                  <a:txBody>
                    <a:bodyPr/>
                    <a:lstStyle/>
                    <a:p>
                      <a:pPr algn="l" fontAlgn="ctr"/>
                      <a:endParaRPr lang="en-US" sz="1000" b="0" i="0" u="none" strike="noStrike" dirty="0">
                        <a:solidFill>
                          <a:srgbClr val="000000"/>
                        </a:solidFill>
                        <a:effectLst/>
                        <a:latin typeface="+mn-lt"/>
                      </a:endParaRPr>
                    </a:p>
                  </a:txBody>
                  <a:tcPr marL="6253" marR="6253" marT="6253" marB="0" anchor="ctr">
                    <a:solidFill>
                      <a:srgbClr val="92D050"/>
                    </a:solidFill>
                  </a:tcPr>
                </a:tc>
              </a:tr>
            </a:tbl>
          </a:graphicData>
        </a:graphic>
      </p:graphicFrame>
    </p:spTree>
    <p:extLst>
      <p:ext uri="{BB962C8B-B14F-4D97-AF65-F5344CB8AC3E}">
        <p14:creationId xmlns:p14="http://schemas.microsoft.com/office/powerpoint/2010/main" val="196732146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Rominin laptop\Downloads\LOGO_1.jpeg.jpg"/>
          <p:cNvPicPr>
            <a:picLocks noChangeAspect="1" noChangeArrowheads="1"/>
          </p:cNvPicPr>
          <p:nvPr/>
        </p:nvPicPr>
        <p:blipFill>
          <a:blip r:embed="rId2" cstate="print"/>
          <a:srcRect/>
          <a:stretch>
            <a:fillRect/>
          </a:stretch>
        </p:blipFill>
        <p:spPr bwMode="auto">
          <a:xfrm>
            <a:off x="7716908" y="188640"/>
            <a:ext cx="1215763" cy="1152128"/>
          </a:xfrm>
          <a:prstGeom prst="rect">
            <a:avLst/>
          </a:prstGeom>
          <a:noFill/>
          <a:ln w="9525">
            <a:noFill/>
            <a:miter lim="800000"/>
            <a:headEnd/>
            <a:tailEnd/>
          </a:ln>
        </p:spPr>
      </p:pic>
      <p:sp>
        <p:nvSpPr>
          <p:cNvPr id="1034" name="AutoShape 10" descr="Slikovni rezultat za FINANCED BY EU FOR CITIZE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r-HR"/>
          </a:p>
        </p:txBody>
      </p:sp>
      <p:sp>
        <p:nvSpPr>
          <p:cNvPr id="21" name="Poluokvir 20"/>
          <p:cNvSpPr/>
          <p:nvPr/>
        </p:nvSpPr>
        <p:spPr>
          <a:xfrm>
            <a:off x="0" y="0"/>
            <a:ext cx="2123728" cy="2492896"/>
          </a:xfrm>
          <a:prstGeom prst="halfFrame">
            <a:avLst>
              <a:gd name="adj1" fmla="val 33333"/>
              <a:gd name="adj2" fmla="val 29745"/>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hr-HR">
              <a:solidFill>
                <a:schemeClr val="tx1"/>
              </a:solidFill>
            </a:endParaRPr>
          </a:p>
        </p:txBody>
      </p:sp>
      <p:sp>
        <p:nvSpPr>
          <p:cNvPr id="7" name="TekstniOkvir 6"/>
          <p:cNvSpPr txBox="1"/>
          <p:nvPr/>
        </p:nvSpPr>
        <p:spPr>
          <a:xfrm>
            <a:off x="827584" y="980728"/>
            <a:ext cx="5880136" cy="400110"/>
          </a:xfrm>
          <a:prstGeom prst="rect">
            <a:avLst/>
          </a:prstGeom>
          <a:noFill/>
        </p:spPr>
        <p:txBody>
          <a:bodyPr wrap="none" rtlCol="0">
            <a:spAutoFit/>
          </a:bodyPr>
          <a:lstStyle/>
          <a:p>
            <a:r>
              <a:rPr lang="hr-HR" sz="2000" b="1" dirty="0" smtClean="0"/>
              <a:t>Dosad provedeni financirani projekti - primjeri</a:t>
            </a:r>
            <a:endParaRPr lang="hr-HR" sz="2000" b="1" dirty="0"/>
          </a:p>
        </p:txBody>
      </p:sp>
      <p:sp>
        <p:nvSpPr>
          <p:cNvPr id="13" name="Pravokutnik 12"/>
          <p:cNvSpPr/>
          <p:nvPr/>
        </p:nvSpPr>
        <p:spPr>
          <a:xfrm>
            <a:off x="899592" y="1772816"/>
            <a:ext cx="6048672" cy="369332"/>
          </a:xfrm>
          <a:prstGeom prst="rect">
            <a:avLst/>
          </a:prstGeom>
        </p:spPr>
        <p:txBody>
          <a:bodyPr wrap="square">
            <a:spAutoFit/>
          </a:bodyPr>
          <a:lstStyle/>
          <a:p>
            <a:pPr algn="ctr"/>
            <a:r>
              <a:rPr lang="hr-HR" b="1" dirty="0" smtClean="0">
                <a:solidFill>
                  <a:srgbClr val="92D050"/>
                </a:solidFill>
              </a:rPr>
              <a:t>1. Gradska knjižnica Novigrad - </a:t>
            </a:r>
            <a:r>
              <a:rPr lang="hr-HR" b="1" dirty="0" err="1" smtClean="0">
                <a:solidFill>
                  <a:srgbClr val="92D050"/>
                </a:solidFill>
              </a:rPr>
              <a:t>Cittanova</a:t>
            </a:r>
            <a:endParaRPr lang="hr-HR" b="1" dirty="0">
              <a:solidFill>
                <a:srgbClr val="92D050"/>
              </a:solidFill>
            </a:endParaRPr>
          </a:p>
        </p:txBody>
      </p:sp>
      <p:sp>
        <p:nvSpPr>
          <p:cNvPr id="15" name="TekstniOkvir 14"/>
          <p:cNvSpPr txBox="1"/>
          <p:nvPr/>
        </p:nvSpPr>
        <p:spPr>
          <a:xfrm>
            <a:off x="1763688" y="2132856"/>
            <a:ext cx="1848583" cy="369332"/>
          </a:xfrm>
          <a:prstGeom prst="rect">
            <a:avLst/>
          </a:prstGeom>
          <a:noFill/>
        </p:spPr>
        <p:txBody>
          <a:bodyPr wrap="none" rtlCol="0">
            <a:spAutoFit/>
          </a:bodyPr>
          <a:lstStyle/>
          <a:p>
            <a:r>
              <a:rPr lang="hr-HR" b="1" dirty="0" smtClean="0">
                <a:solidFill>
                  <a:srgbClr val="FF0000"/>
                </a:solidFill>
              </a:rPr>
              <a:t>14.800,00 kuna</a:t>
            </a:r>
            <a:endParaRPr lang="hr-HR" b="1" dirty="0">
              <a:solidFill>
                <a:srgbClr val="FF0000"/>
              </a:solidFill>
            </a:endParaRPr>
          </a:p>
        </p:txBody>
      </p:sp>
      <p:sp>
        <p:nvSpPr>
          <p:cNvPr id="17" name="Pravokutnik 16"/>
          <p:cNvSpPr/>
          <p:nvPr/>
        </p:nvSpPr>
        <p:spPr>
          <a:xfrm>
            <a:off x="1763688" y="2492896"/>
            <a:ext cx="5832648" cy="369332"/>
          </a:xfrm>
          <a:prstGeom prst="rect">
            <a:avLst/>
          </a:prstGeom>
        </p:spPr>
        <p:txBody>
          <a:bodyPr wrap="square">
            <a:spAutoFit/>
          </a:bodyPr>
          <a:lstStyle/>
          <a:p>
            <a:r>
              <a:rPr lang="it-IT" b="1" i="1" dirty="0" err="1" smtClean="0"/>
              <a:t>Ajmo</a:t>
            </a:r>
            <a:r>
              <a:rPr lang="it-IT" b="1" i="1" dirty="0" smtClean="0"/>
              <a:t> </a:t>
            </a:r>
            <a:r>
              <a:rPr lang="it-IT" b="1" i="1" dirty="0" err="1" smtClean="0"/>
              <a:t>svi</a:t>
            </a:r>
            <a:r>
              <a:rPr lang="it-IT" b="1" i="1" dirty="0" smtClean="0"/>
              <a:t> </a:t>
            </a:r>
            <a:r>
              <a:rPr lang="it-IT" b="1" i="1" dirty="0" err="1" smtClean="0"/>
              <a:t>na</a:t>
            </a:r>
            <a:r>
              <a:rPr lang="it-IT" b="1" i="1" dirty="0" smtClean="0"/>
              <a:t> </a:t>
            </a:r>
            <a:r>
              <a:rPr lang="it-IT" b="1" i="1" dirty="0" err="1" smtClean="0"/>
              <a:t>trg</a:t>
            </a:r>
            <a:r>
              <a:rPr lang="it-IT" b="1" i="1" dirty="0" smtClean="0"/>
              <a:t>!¨/ </a:t>
            </a:r>
            <a:r>
              <a:rPr lang="it-IT" b="1" i="1" dirty="0" err="1" smtClean="0"/>
              <a:t>Andemo</a:t>
            </a:r>
            <a:r>
              <a:rPr lang="it-IT" b="1" i="1" dirty="0" smtClean="0"/>
              <a:t> tutti in </a:t>
            </a:r>
            <a:r>
              <a:rPr lang="it-IT" b="1" i="1" dirty="0" err="1" smtClean="0"/>
              <a:t>paizza</a:t>
            </a:r>
            <a:r>
              <a:rPr lang="it-IT" b="1" i="1" dirty="0" smtClean="0"/>
              <a:t>!</a:t>
            </a:r>
            <a:endParaRPr lang="hr-HR" b="1" i="1" dirty="0"/>
          </a:p>
        </p:txBody>
      </p:sp>
      <p:sp>
        <p:nvSpPr>
          <p:cNvPr id="18" name="Pravokutnik 17"/>
          <p:cNvSpPr/>
          <p:nvPr/>
        </p:nvSpPr>
        <p:spPr>
          <a:xfrm>
            <a:off x="899593" y="3429000"/>
            <a:ext cx="7425196" cy="1754326"/>
          </a:xfrm>
          <a:prstGeom prst="rect">
            <a:avLst/>
          </a:prstGeom>
        </p:spPr>
        <p:txBody>
          <a:bodyPr wrap="square">
            <a:spAutoFit/>
          </a:bodyPr>
          <a:lstStyle/>
          <a:p>
            <a:pPr>
              <a:lnSpc>
                <a:spcPct val="150000"/>
              </a:lnSpc>
              <a:buFont typeface="Arial" pitchFamily="34" charset="0"/>
              <a:buChar char="•"/>
            </a:pPr>
            <a:r>
              <a:rPr lang="hr-HR" dirty="0" smtClean="0">
                <a:solidFill>
                  <a:schemeClr val="bg1">
                    <a:lumMod val="50000"/>
                  </a:schemeClr>
                </a:solidFill>
              </a:rPr>
              <a:t> </a:t>
            </a:r>
            <a:r>
              <a:rPr lang="hr-HR" dirty="0" smtClean="0"/>
              <a:t>Stvoren poligon za edukaciju djece u prometu veličine 397 m2</a:t>
            </a:r>
          </a:p>
          <a:p>
            <a:pPr>
              <a:lnSpc>
                <a:spcPct val="150000"/>
              </a:lnSpc>
              <a:buFont typeface="Arial" pitchFamily="34" charset="0"/>
              <a:buChar char="•"/>
            </a:pPr>
            <a:r>
              <a:rPr lang="hr-HR" dirty="0" smtClean="0"/>
              <a:t> radna akcija</a:t>
            </a:r>
          </a:p>
          <a:p>
            <a:pPr>
              <a:lnSpc>
                <a:spcPct val="150000"/>
              </a:lnSpc>
              <a:buFont typeface="Arial" pitchFamily="34" charset="0"/>
              <a:buChar char="•"/>
            </a:pPr>
            <a:r>
              <a:rPr lang="hr-HR" dirty="0" smtClean="0"/>
              <a:t> 7 edukacija o sigurnosti u prometu za djecu vrtićke dobi</a:t>
            </a:r>
          </a:p>
          <a:p>
            <a:pPr>
              <a:lnSpc>
                <a:spcPct val="150000"/>
              </a:lnSpc>
              <a:buFont typeface="Arial" pitchFamily="34" charset="0"/>
              <a:buChar char="•"/>
            </a:pPr>
            <a:r>
              <a:rPr lang="hr-HR" dirty="0" smtClean="0"/>
              <a:t> 5 edukacija za školsku dob</a:t>
            </a:r>
            <a:endParaRPr lang="hr-HR"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Rominin laptop\Downloads\LOGO_1.jpeg.jpg"/>
          <p:cNvPicPr>
            <a:picLocks noChangeAspect="1" noChangeArrowheads="1"/>
          </p:cNvPicPr>
          <p:nvPr/>
        </p:nvPicPr>
        <p:blipFill>
          <a:blip r:embed="rId2" cstate="print"/>
          <a:srcRect/>
          <a:stretch>
            <a:fillRect/>
          </a:stretch>
        </p:blipFill>
        <p:spPr bwMode="auto">
          <a:xfrm>
            <a:off x="7716908" y="188640"/>
            <a:ext cx="1215763" cy="1152128"/>
          </a:xfrm>
          <a:prstGeom prst="rect">
            <a:avLst/>
          </a:prstGeom>
          <a:noFill/>
          <a:ln w="9525">
            <a:noFill/>
            <a:miter lim="800000"/>
            <a:headEnd/>
            <a:tailEnd/>
          </a:ln>
        </p:spPr>
      </p:pic>
      <p:sp>
        <p:nvSpPr>
          <p:cNvPr id="1034" name="AutoShape 10" descr="Slikovni rezultat za FINANCED BY EU FOR CITIZE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r-HR"/>
          </a:p>
        </p:txBody>
      </p:sp>
      <p:sp>
        <p:nvSpPr>
          <p:cNvPr id="21" name="Poluokvir 20"/>
          <p:cNvSpPr/>
          <p:nvPr/>
        </p:nvSpPr>
        <p:spPr>
          <a:xfrm>
            <a:off x="0" y="0"/>
            <a:ext cx="2123728" cy="2492896"/>
          </a:xfrm>
          <a:prstGeom prst="halfFrame">
            <a:avLst>
              <a:gd name="adj1" fmla="val 33333"/>
              <a:gd name="adj2" fmla="val 29745"/>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hr-HR">
              <a:solidFill>
                <a:schemeClr val="tx1"/>
              </a:solidFill>
            </a:endParaRPr>
          </a:p>
        </p:txBody>
      </p:sp>
      <p:sp>
        <p:nvSpPr>
          <p:cNvPr id="7" name="TekstniOkvir 6"/>
          <p:cNvSpPr txBox="1"/>
          <p:nvPr/>
        </p:nvSpPr>
        <p:spPr>
          <a:xfrm>
            <a:off x="827584" y="980728"/>
            <a:ext cx="5880136" cy="400110"/>
          </a:xfrm>
          <a:prstGeom prst="rect">
            <a:avLst/>
          </a:prstGeom>
          <a:noFill/>
        </p:spPr>
        <p:txBody>
          <a:bodyPr wrap="none" rtlCol="0">
            <a:spAutoFit/>
          </a:bodyPr>
          <a:lstStyle/>
          <a:p>
            <a:r>
              <a:rPr lang="hr-HR" sz="2000" b="1" dirty="0" smtClean="0"/>
              <a:t>Dosad provedeni financirani projekti - primjeri</a:t>
            </a:r>
            <a:endParaRPr lang="hr-HR" sz="2000" b="1" dirty="0"/>
          </a:p>
        </p:txBody>
      </p:sp>
      <p:sp>
        <p:nvSpPr>
          <p:cNvPr id="13" name="Pravokutnik 12"/>
          <p:cNvSpPr/>
          <p:nvPr/>
        </p:nvSpPr>
        <p:spPr>
          <a:xfrm>
            <a:off x="899593" y="1484784"/>
            <a:ext cx="6048672" cy="369332"/>
          </a:xfrm>
          <a:prstGeom prst="rect">
            <a:avLst/>
          </a:prstGeom>
        </p:spPr>
        <p:txBody>
          <a:bodyPr wrap="square">
            <a:spAutoFit/>
          </a:bodyPr>
          <a:lstStyle/>
          <a:p>
            <a:pPr algn="ctr"/>
            <a:r>
              <a:rPr lang="hr-HR" b="1" dirty="0" smtClean="0">
                <a:solidFill>
                  <a:srgbClr val="92D050"/>
                </a:solidFill>
              </a:rPr>
              <a:t>1. Gradska knjižnica Novigrad - </a:t>
            </a:r>
            <a:r>
              <a:rPr lang="hr-HR" b="1" dirty="0" err="1" smtClean="0">
                <a:solidFill>
                  <a:srgbClr val="92D050"/>
                </a:solidFill>
              </a:rPr>
              <a:t>Cittanova</a:t>
            </a:r>
            <a:endParaRPr lang="hr-HR" b="1" dirty="0">
              <a:solidFill>
                <a:srgbClr val="92D050"/>
              </a:solidFill>
            </a:endParaRPr>
          </a:p>
        </p:txBody>
      </p:sp>
      <p:sp>
        <p:nvSpPr>
          <p:cNvPr id="17" name="Pravokutnik 16"/>
          <p:cNvSpPr/>
          <p:nvPr/>
        </p:nvSpPr>
        <p:spPr>
          <a:xfrm>
            <a:off x="1884260" y="1842351"/>
            <a:ext cx="5832648" cy="369332"/>
          </a:xfrm>
          <a:prstGeom prst="rect">
            <a:avLst/>
          </a:prstGeom>
        </p:spPr>
        <p:txBody>
          <a:bodyPr wrap="square">
            <a:spAutoFit/>
          </a:bodyPr>
          <a:lstStyle/>
          <a:p>
            <a:r>
              <a:rPr lang="it-IT" b="1" i="1" dirty="0" err="1" smtClean="0"/>
              <a:t>Ajmo</a:t>
            </a:r>
            <a:r>
              <a:rPr lang="it-IT" b="1" i="1" dirty="0" smtClean="0"/>
              <a:t> </a:t>
            </a:r>
            <a:r>
              <a:rPr lang="it-IT" b="1" i="1" dirty="0" err="1" smtClean="0"/>
              <a:t>svi</a:t>
            </a:r>
            <a:r>
              <a:rPr lang="it-IT" b="1" i="1" dirty="0" smtClean="0"/>
              <a:t> </a:t>
            </a:r>
            <a:r>
              <a:rPr lang="it-IT" b="1" i="1" dirty="0" err="1" smtClean="0"/>
              <a:t>na</a:t>
            </a:r>
            <a:r>
              <a:rPr lang="it-IT" b="1" i="1" dirty="0" smtClean="0"/>
              <a:t> </a:t>
            </a:r>
            <a:r>
              <a:rPr lang="it-IT" b="1" i="1" dirty="0" err="1" smtClean="0"/>
              <a:t>trg</a:t>
            </a:r>
            <a:r>
              <a:rPr lang="it-IT" b="1" i="1" dirty="0" smtClean="0"/>
              <a:t>!¨/ </a:t>
            </a:r>
            <a:r>
              <a:rPr lang="it-IT" b="1" i="1" dirty="0" err="1" smtClean="0"/>
              <a:t>Andemo</a:t>
            </a:r>
            <a:r>
              <a:rPr lang="it-IT" b="1" i="1" dirty="0" smtClean="0"/>
              <a:t> tutti in </a:t>
            </a:r>
            <a:r>
              <a:rPr lang="it-IT" b="1" i="1" dirty="0" err="1" smtClean="0"/>
              <a:t>paizza</a:t>
            </a:r>
            <a:r>
              <a:rPr lang="it-IT" b="1" i="1" dirty="0" smtClean="0"/>
              <a:t>!</a:t>
            </a:r>
            <a:endParaRPr lang="hr-HR" b="1" i="1" dirty="0"/>
          </a:p>
        </p:txBody>
      </p:sp>
      <p:pic>
        <p:nvPicPr>
          <p:cNvPr id="10" name="Slika 3" descr="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7975" y="2276872"/>
            <a:ext cx="8464550"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54547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Rominin laptop\Downloads\LOGO_1.jpeg.jpg"/>
          <p:cNvPicPr>
            <a:picLocks noChangeAspect="1" noChangeArrowheads="1"/>
          </p:cNvPicPr>
          <p:nvPr/>
        </p:nvPicPr>
        <p:blipFill>
          <a:blip r:embed="rId2" cstate="print"/>
          <a:srcRect/>
          <a:stretch>
            <a:fillRect/>
          </a:stretch>
        </p:blipFill>
        <p:spPr bwMode="auto">
          <a:xfrm>
            <a:off x="7716908" y="188640"/>
            <a:ext cx="1215763" cy="1152128"/>
          </a:xfrm>
          <a:prstGeom prst="rect">
            <a:avLst/>
          </a:prstGeom>
          <a:noFill/>
          <a:ln w="9525">
            <a:noFill/>
            <a:miter lim="800000"/>
            <a:headEnd/>
            <a:tailEnd/>
          </a:ln>
        </p:spPr>
      </p:pic>
      <p:sp>
        <p:nvSpPr>
          <p:cNvPr id="1034" name="AutoShape 10" descr="Slikovni rezultat za FINANCED BY EU FOR CITIZE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r-HR"/>
          </a:p>
        </p:txBody>
      </p:sp>
      <p:sp>
        <p:nvSpPr>
          <p:cNvPr id="21" name="Poluokvir 20"/>
          <p:cNvSpPr/>
          <p:nvPr/>
        </p:nvSpPr>
        <p:spPr>
          <a:xfrm>
            <a:off x="0" y="0"/>
            <a:ext cx="2123728" cy="2492896"/>
          </a:xfrm>
          <a:prstGeom prst="halfFrame">
            <a:avLst>
              <a:gd name="adj1" fmla="val 33333"/>
              <a:gd name="adj2" fmla="val 29745"/>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hr-HR">
              <a:solidFill>
                <a:schemeClr val="tx1"/>
              </a:solidFill>
            </a:endParaRPr>
          </a:p>
        </p:txBody>
      </p:sp>
      <p:sp>
        <p:nvSpPr>
          <p:cNvPr id="7" name="TekstniOkvir 6"/>
          <p:cNvSpPr txBox="1"/>
          <p:nvPr/>
        </p:nvSpPr>
        <p:spPr>
          <a:xfrm>
            <a:off x="827584" y="980728"/>
            <a:ext cx="5880136" cy="400110"/>
          </a:xfrm>
          <a:prstGeom prst="rect">
            <a:avLst/>
          </a:prstGeom>
          <a:noFill/>
        </p:spPr>
        <p:txBody>
          <a:bodyPr wrap="none" rtlCol="0">
            <a:spAutoFit/>
          </a:bodyPr>
          <a:lstStyle/>
          <a:p>
            <a:r>
              <a:rPr lang="hr-HR" sz="2000" b="1" dirty="0" smtClean="0"/>
              <a:t>Dosad provedeni financirani projekti - primjeri</a:t>
            </a:r>
            <a:endParaRPr lang="hr-HR" sz="2000" b="1" dirty="0"/>
          </a:p>
        </p:txBody>
      </p:sp>
      <p:sp>
        <p:nvSpPr>
          <p:cNvPr id="13" name="Pravokutnik 12"/>
          <p:cNvSpPr/>
          <p:nvPr/>
        </p:nvSpPr>
        <p:spPr>
          <a:xfrm>
            <a:off x="1619672" y="1772816"/>
            <a:ext cx="5112568" cy="369332"/>
          </a:xfrm>
          <a:prstGeom prst="rect">
            <a:avLst/>
          </a:prstGeom>
        </p:spPr>
        <p:txBody>
          <a:bodyPr wrap="square">
            <a:spAutoFit/>
          </a:bodyPr>
          <a:lstStyle/>
          <a:p>
            <a:r>
              <a:rPr lang="hr-HR" b="1" dirty="0" smtClean="0">
                <a:solidFill>
                  <a:srgbClr val="92D050"/>
                </a:solidFill>
              </a:rPr>
              <a:t>2. Gradska knjižnica Poreč</a:t>
            </a:r>
            <a:endParaRPr lang="hr-HR" b="1" dirty="0">
              <a:solidFill>
                <a:srgbClr val="92D050"/>
              </a:solidFill>
            </a:endParaRPr>
          </a:p>
        </p:txBody>
      </p:sp>
      <p:sp>
        <p:nvSpPr>
          <p:cNvPr id="15" name="TekstniOkvir 14"/>
          <p:cNvSpPr txBox="1"/>
          <p:nvPr/>
        </p:nvSpPr>
        <p:spPr>
          <a:xfrm>
            <a:off x="1763688" y="2132856"/>
            <a:ext cx="1848583" cy="369332"/>
          </a:xfrm>
          <a:prstGeom prst="rect">
            <a:avLst/>
          </a:prstGeom>
          <a:noFill/>
        </p:spPr>
        <p:txBody>
          <a:bodyPr wrap="none" rtlCol="0">
            <a:spAutoFit/>
          </a:bodyPr>
          <a:lstStyle/>
          <a:p>
            <a:r>
              <a:rPr lang="hr-HR" b="1" dirty="0" smtClean="0">
                <a:solidFill>
                  <a:srgbClr val="FF0000"/>
                </a:solidFill>
              </a:rPr>
              <a:t>10.000,00 kuna</a:t>
            </a:r>
            <a:endParaRPr lang="hr-HR" b="1" dirty="0">
              <a:solidFill>
                <a:srgbClr val="FF0000"/>
              </a:solidFill>
            </a:endParaRPr>
          </a:p>
        </p:txBody>
      </p:sp>
      <p:sp>
        <p:nvSpPr>
          <p:cNvPr id="10" name="Pravokutnik 9"/>
          <p:cNvSpPr/>
          <p:nvPr/>
        </p:nvSpPr>
        <p:spPr>
          <a:xfrm>
            <a:off x="1835696" y="2564904"/>
            <a:ext cx="3182281" cy="369332"/>
          </a:xfrm>
          <a:prstGeom prst="rect">
            <a:avLst/>
          </a:prstGeom>
        </p:spPr>
        <p:txBody>
          <a:bodyPr wrap="none">
            <a:spAutoFit/>
          </a:bodyPr>
          <a:lstStyle/>
          <a:p>
            <a:r>
              <a:rPr lang="hr-HR" b="1" i="1" dirty="0" smtClean="0"/>
              <a:t>Dam-daš: volonteri u akciji</a:t>
            </a:r>
            <a:endParaRPr lang="hr-HR" b="1" i="1" dirty="0"/>
          </a:p>
        </p:txBody>
      </p:sp>
      <p:sp>
        <p:nvSpPr>
          <p:cNvPr id="11" name="Pravokutnik 10"/>
          <p:cNvSpPr/>
          <p:nvPr/>
        </p:nvSpPr>
        <p:spPr>
          <a:xfrm>
            <a:off x="611560" y="2636912"/>
            <a:ext cx="8208912" cy="3970318"/>
          </a:xfrm>
          <a:prstGeom prst="rect">
            <a:avLst/>
          </a:prstGeom>
        </p:spPr>
        <p:txBody>
          <a:bodyPr wrap="square" numCol="3">
            <a:spAutoFit/>
          </a:bodyPr>
          <a:lstStyle/>
          <a:p>
            <a:endParaRPr lang="hr-HR" dirty="0" smtClean="0"/>
          </a:p>
          <a:p>
            <a:endParaRPr lang="hr-HR" dirty="0" smtClean="0"/>
          </a:p>
          <a:p>
            <a:endParaRPr lang="hr-HR" dirty="0" smtClean="0"/>
          </a:p>
          <a:p>
            <a:endParaRPr lang="hr-HR" dirty="0" smtClean="0"/>
          </a:p>
          <a:p>
            <a:pPr>
              <a:buFont typeface="Arial" pitchFamily="34" charset="0"/>
              <a:buChar char="•"/>
            </a:pPr>
            <a:r>
              <a:rPr lang="hr-HR" dirty="0" smtClean="0"/>
              <a:t> </a:t>
            </a:r>
            <a:r>
              <a:rPr lang="hr-HR" dirty="0" err="1" smtClean="0"/>
              <a:t>cjeloživotno</a:t>
            </a:r>
            <a:r>
              <a:rPr lang="hr-HR" dirty="0" smtClean="0"/>
              <a:t> učenje i obrazovanje - </a:t>
            </a:r>
            <a:r>
              <a:rPr lang="hr-HR" b="1" dirty="0" smtClean="0">
                <a:solidFill>
                  <a:schemeClr val="accent3">
                    <a:lumMod val="50000"/>
                  </a:schemeClr>
                </a:solidFill>
              </a:rPr>
              <a:t>19 radionica, tečajeva koje volonteri vode</a:t>
            </a:r>
            <a:r>
              <a:rPr lang="hr-HR" dirty="0" smtClean="0"/>
              <a:t>:</a:t>
            </a:r>
          </a:p>
          <a:p>
            <a:pPr>
              <a:buFont typeface="Arial" pitchFamily="34" charset="0"/>
              <a:buChar char="•"/>
            </a:pPr>
            <a:endParaRPr lang="hr-HR" dirty="0" smtClean="0"/>
          </a:p>
          <a:p>
            <a:pPr>
              <a:buFont typeface="Arial" pitchFamily="34" charset="0"/>
              <a:buChar char="•"/>
            </a:pPr>
            <a:endParaRPr lang="hr-HR" dirty="0" smtClean="0"/>
          </a:p>
          <a:p>
            <a:pPr>
              <a:buFont typeface="Arial" pitchFamily="34" charset="0"/>
              <a:buChar char="•"/>
            </a:pPr>
            <a:endParaRPr lang="hr-HR" dirty="0" smtClean="0"/>
          </a:p>
          <a:p>
            <a:pPr>
              <a:buFont typeface="Arial" pitchFamily="34" charset="0"/>
              <a:buChar char="•"/>
            </a:pPr>
            <a:endParaRPr lang="hr-HR" dirty="0" smtClean="0"/>
          </a:p>
          <a:p>
            <a:endParaRPr lang="hr-HR" dirty="0" smtClean="0"/>
          </a:p>
          <a:p>
            <a:pPr>
              <a:buFont typeface="Arial" pitchFamily="34" charset="0"/>
              <a:buChar char="•"/>
            </a:pPr>
            <a:endParaRPr lang="hr-HR" dirty="0" smtClean="0"/>
          </a:p>
          <a:p>
            <a:pPr>
              <a:buFont typeface="Arial" pitchFamily="34" charset="0"/>
              <a:buChar char="•"/>
            </a:pPr>
            <a:endParaRPr lang="hr-HR" dirty="0" smtClean="0"/>
          </a:p>
          <a:p>
            <a:pPr>
              <a:buFont typeface="Arial" pitchFamily="34" charset="0"/>
              <a:buChar char="•"/>
            </a:pPr>
            <a:endParaRPr lang="hr-HR" sz="1400" dirty="0" smtClean="0"/>
          </a:p>
          <a:p>
            <a:pPr>
              <a:lnSpc>
                <a:spcPct val="150000"/>
              </a:lnSpc>
              <a:buFont typeface="Arial" pitchFamily="34" charset="0"/>
              <a:buChar char="•"/>
            </a:pPr>
            <a:r>
              <a:rPr lang="hr-HR" sz="1400" dirty="0" smtClean="0">
                <a:solidFill>
                  <a:schemeClr val="bg1">
                    <a:lumMod val="50000"/>
                  </a:schemeClr>
                </a:solidFill>
              </a:rPr>
              <a:t>  </a:t>
            </a:r>
            <a:r>
              <a:rPr lang="hr-HR" sz="1200" dirty="0" smtClean="0"/>
              <a:t>Iskoristimo prilike u EU fondovima</a:t>
            </a:r>
          </a:p>
          <a:p>
            <a:pPr>
              <a:lnSpc>
                <a:spcPct val="150000"/>
              </a:lnSpc>
              <a:buFont typeface="Arial" pitchFamily="34" charset="0"/>
              <a:buChar char="•"/>
            </a:pPr>
            <a:r>
              <a:rPr lang="hr-HR" sz="1200" dirty="0" smtClean="0"/>
              <a:t>  Moj nakit i ja</a:t>
            </a:r>
          </a:p>
          <a:p>
            <a:pPr>
              <a:lnSpc>
                <a:spcPct val="150000"/>
              </a:lnSpc>
              <a:buFont typeface="Arial" pitchFamily="34" charset="0"/>
              <a:buChar char="•"/>
            </a:pPr>
            <a:r>
              <a:rPr lang="hr-HR" sz="1200" dirty="0" smtClean="0"/>
              <a:t>  Rad s računalima za početnike</a:t>
            </a:r>
          </a:p>
          <a:p>
            <a:pPr>
              <a:lnSpc>
                <a:spcPct val="150000"/>
              </a:lnSpc>
              <a:buFont typeface="Arial" pitchFamily="34" charset="0"/>
              <a:buChar char="•"/>
            </a:pPr>
            <a:r>
              <a:rPr lang="hr-HR" sz="1200" dirty="0" smtClean="0"/>
              <a:t>  Osnove </a:t>
            </a:r>
            <a:r>
              <a:rPr lang="hr-HR" sz="1200" dirty="0" err="1" smtClean="0"/>
              <a:t>salvetne</a:t>
            </a:r>
            <a:r>
              <a:rPr lang="hr-HR" sz="1200" dirty="0" smtClean="0"/>
              <a:t> tehnike – </a:t>
            </a:r>
            <a:r>
              <a:rPr lang="hr-HR" sz="1200" dirty="0" err="1" smtClean="0"/>
              <a:t>decoupage</a:t>
            </a:r>
            <a:endParaRPr lang="hr-HR" sz="1200" dirty="0" smtClean="0"/>
          </a:p>
          <a:p>
            <a:pPr>
              <a:lnSpc>
                <a:spcPct val="150000"/>
              </a:lnSpc>
              <a:buFont typeface="Arial" pitchFamily="34" charset="0"/>
              <a:buChar char="•"/>
            </a:pPr>
            <a:r>
              <a:rPr lang="hr-HR" sz="1200" dirty="0" smtClean="0"/>
              <a:t>  Bridž – osnove društvene igre</a:t>
            </a:r>
          </a:p>
          <a:p>
            <a:pPr>
              <a:lnSpc>
                <a:spcPct val="150000"/>
              </a:lnSpc>
              <a:buFont typeface="Arial" pitchFamily="34" charset="0"/>
              <a:buChar char="•"/>
            </a:pPr>
            <a:r>
              <a:rPr lang="hr-HR" sz="1200" dirty="0" smtClean="0"/>
              <a:t>  Tečaj engleskog jezika</a:t>
            </a:r>
          </a:p>
          <a:p>
            <a:pPr>
              <a:lnSpc>
                <a:spcPct val="150000"/>
              </a:lnSpc>
              <a:buFont typeface="Arial" pitchFamily="34" charset="0"/>
              <a:buChar char="•"/>
            </a:pPr>
            <a:r>
              <a:rPr lang="hr-HR" sz="1200" dirty="0" smtClean="0"/>
              <a:t>  </a:t>
            </a:r>
            <a:r>
              <a:rPr lang="hr-HR" sz="1200" dirty="0" err="1" smtClean="0"/>
              <a:t>Psihodrama</a:t>
            </a:r>
            <a:endParaRPr lang="hr-HR" sz="1200" dirty="0" smtClean="0"/>
          </a:p>
          <a:p>
            <a:pPr>
              <a:lnSpc>
                <a:spcPct val="150000"/>
              </a:lnSpc>
              <a:buFont typeface="Arial" pitchFamily="34" charset="0"/>
              <a:buChar char="•"/>
            </a:pPr>
            <a:r>
              <a:rPr lang="hr-HR" sz="1200" dirty="0" smtClean="0"/>
              <a:t>  Tečaj španjolskog jezika</a:t>
            </a:r>
          </a:p>
          <a:p>
            <a:pPr>
              <a:lnSpc>
                <a:spcPct val="150000"/>
              </a:lnSpc>
              <a:buFont typeface="Arial" pitchFamily="34" charset="0"/>
              <a:buChar char="•"/>
            </a:pPr>
            <a:r>
              <a:rPr lang="hr-HR" sz="1200" dirty="0" smtClean="0"/>
              <a:t>   Osobni rast i razvoj</a:t>
            </a:r>
          </a:p>
          <a:p>
            <a:pPr>
              <a:lnSpc>
                <a:spcPct val="150000"/>
              </a:lnSpc>
              <a:buFont typeface="Arial" pitchFamily="34" charset="0"/>
              <a:buChar char="•"/>
            </a:pPr>
            <a:r>
              <a:rPr lang="hr-HR" sz="1200" dirty="0" smtClean="0"/>
              <a:t>   Napredni tečaj Ms Excel </a:t>
            </a:r>
          </a:p>
          <a:p>
            <a:pPr>
              <a:lnSpc>
                <a:spcPct val="150000"/>
              </a:lnSpc>
              <a:buFont typeface="Arial" pitchFamily="34" charset="0"/>
              <a:buChar char="•"/>
            </a:pPr>
            <a:r>
              <a:rPr lang="hr-HR" sz="1200" dirty="0" smtClean="0"/>
              <a:t>  Tečaj šivanja</a:t>
            </a:r>
          </a:p>
          <a:p>
            <a:pPr>
              <a:lnSpc>
                <a:spcPct val="150000"/>
              </a:lnSpc>
              <a:buFont typeface="Arial" pitchFamily="34" charset="0"/>
              <a:buChar char="•"/>
            </a:pPr>
            <a:endParaRPr lang="hr-HR" sz="1200" dirty="0" smtClean="0"/>
          </a:p>
          <a:p>
            <a:pPr>
              <a:lnSpc>
                <a:spcPct val="150000"/>
              </a:lnSpc>
              <a:buFont typeface="Arial" pitchFamily="34" charset="0"/>
              <a:buChar char="•"/>
            </a:pPr>
            <a:endParaRPr lang="hr-HR" sz="1200" dirty="0" smtClean="0"/>
          </a:p>
          <a:p>
            <a:pPr>
              <a:lnSpc>
                <a:spcPct val="150000"/>
              </a:lnSpc>
              <a:buFont typeface="Arial" pitchFamily="34" charset="0"/>
              <a:buChar char="•"/>
            </a:pPr>
            <a:endParaRPr lang="hr-HR" sz="1200" dirty="0" smtClean="0"/>
          </a:p>
          <a:p>
            <a:pPr>
              <a:lnSpc>
                <a:spcPct val="150000"/>
              </a:lnSpc>
              <a:buFont typeface="Arial" pitchFamily="34" charset="0"/>
              <a:buChar char="•"/>
            </a:pPr>
            <a:r>
              <a:rPr lang="hr-HR" sz="1200" dirty="0" smtClean="0"/>
              <a:t>  Glazbena radionica</a:t>
            </a:r>
          </a:p>
          <a:p>
            <a:pPr>
              <a:lnSpc>
                <a:spcPct val="150000"/>
              </a:lnSpc>
              <a:buFont typeface="Arial" pitchFamily="34" charset="0"/>
              <a:buChar char="•"/>
            </a:pPr>
            <a:r>
              <a:rPr lang="hr-HR" sz="1200" dirty="0" smtClean="0"/>
              <a:t>  Uzgoj bonsai drvca</a:t>
            </a:r>
          </a:p>
          <a:p>
            <a:pPr>
              <a:lnSpc>
                <a:spcPct val="150000"/>
              </a:lnSpc>
              <a:buFont typeface="Arial" pitchFamily="34" charset="0"/>
              <a:buChar char="•"/>
            </a:pPr>
            <a:r>
              <a:rPr lang="hr-HR" sz="1200" dirty="0" smtClean="0"/>
              <a:t>   Tečaj njemačkog jezika</a:t>
            </a:r>
          </a:p>
          <a:p>
            <a:pPr>
              <a:lnSpc>
                <a:spcPct val="150000"/>
              </a:lnSpc>
              <a:buFont typeface="Arial" pitchFamily="34" charset="0"/>
              <a:buChar char="•"/>
            </a:pPr>
            <a:r>
              <a:rPr lang="hr-HR" sz="1200" dirty="0" smtClean="0"/>
              <a:t>  Tečaj ruskog jezika</a:t>
            </a:r>
          </a:p>
          <a:p>
            <a:pPr>
              <a:lnSpc>
                <a:spcPct val="150000"/>
              </a:lnSpc>
              <a:buFont typeface="Arial" pitchFamily="34" charset="0"/>
              <a:buChar char="•"/>
            </a:pPr>
            <a:r>
              <a:rPr lang="hr-HR" sz="1200" dirty="0" smtClean="0"/>
              <a:t>  Putopisna predavanja Istarski planinarski put</a:t>
            </a:r>
          </a:p>
          <a:p>
            <a:pPr>
              <a:lnSpc>
                <a:spcPct val="150000"/>
              </a:lnSpc>
              <a:buFont typeface="Arial" pitchFamily="34" charset="0"/>
              <a:buChar char="•"/>
            </a:pPr>
            <a:r>
              <a:rPr lang="hr-HR" sz="1200" dirty="0" smtClean="0"/>
              <a:t>  </a:t>
            </a:r>
            <a:r>
              <a:rPr lang="hr-HR" sz="1200" dirty="0" err="1" smtClean="0"/>
              <a:t>Feng</a:t>
            </a:r>
            <a:r>
              <a:rPr lang="hr-HR" sz="1200" dirty="0" smtClean="0"/>
              <a:t> </a:t>
            </a:r>
            <a:r>
              <a:rPr lang="hr-HR" sz="1200" dirty="0" err="1" smtClean="0"/>
              <a:t>shui</a:t>
            </a:r>
            <a:endParaRPr lang="hr-HR" sz="1200" dirty="0" smtClean="0"/>
          </a:p>
          <a:p>
            <a:pPr>
              <a:lnSpc>
                <a:spcPct val="150000"/>
              </a:lnSpc>
              <a:buFont typeface="Arial" pitchFamily="34" charset="0"/>
              <a:buChar char="•"/>
            </a:pPr>
            <a:r>
              <a:rPr lang="hr-HR" sz="1200" dirty="0" smtClean="0"/>
              <a:t>   Kreativna radionica Mirisi lavande</a:t>
            </a:r>
          </a:p>
          <a:p>
            <a:pPr>
              <a:lnSpc>
                <a:spcPct val="150000"/>
              </a:lnSpc>
              <a:buFont typeface="Arial" pitchFamily="34" charset="0"/>
              <a:buChar char="•"/>
            </a:pPr>
            <a:r>
              <a:rPr lang="hr-HR" sz="1200" dirty="0" smtClean="0"/>
              <a:t>   Tečaj talijanskog jezika</a:t>
            </a:r>
            <a:endParaRPr lang="hr-HR" sz="1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4746625" y="5761038"/>
            <a:ext cx="3309938" cy="307975"/>
          </a:xfrm>
          <a:prstGeom prst="rect">
            <a:avLst/>
          </a:prstGeom>
        </p:spPr>
        <p:txBody>
          <a:bodyPr>
            <a:normAutofit fontScale="92500" lnSpcReduction="10000"/>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pPr fontAlgn="auto">
              <a:spcAft>
                <a:spcPts val="0"/>
              </a:spcAft>
              <a:defRPr/>
            </a:pPr>
            <a:endParaRPr lang="hr-HR" sz="1600" dirty="0"/>
          </a:p>
        </p:txBody>
      </p:sp>
      <p:sp>
        <p:nvSpPr>
          <p:cNvPr id="8" name="Poluokvir 7"/>
          <p:cNvSpPr/>
          <p:nvPr/>
        </p:nvSpPr>
        <p:spPr>
          <a:xfrm rot="10800000">
            <a:off x="7020272" y="4365104"/>
            <a:ext cx="2123728" cy="2492896"/>
          </a:xfrm>
          <a:prstGeom prst="halfFrame">
            <a:avLst>
              <a:gd name="adj1" fmla="val 33333"/>
              <a:gd name="adj2" fmla="val 29745"/>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hr-HR">
              <a:solidFill>
                <a:schemeClr val="tx1"/>
              </a:solidFill>
            </a:endParaRPr>
          </a:p>
        </p:txBody>
      </p:sp>
      <p:sp>
        <p:nvSpPr>
          <p:cNvPr id="9" name="Poluokvir 8"/>
          <p:cNvSpPr/>
          <p:nvPr/>
        </p:nvSpPr>
        <p:spPr>
          <a:xfrm>
            <a:off x="0" y="0"/>
            <a:ext cx="2123728" cy="2492896"/>
          </a:xfrm>
          <a:prstGeom prst="halfFrame">
            <a:avLst>
              <a:gd name="adj1" fmla="val 33333"/>
              <a:gd name="adj2" fmla="val 29745"/>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hr-HR">
              <a:solidFill>
                <a:schemeClr val="tx1"/>
              </a:solidFill>
            </a:endParaRPr>
          </a:p>
        </p:txBody>
      </p:sp>
      <p:pic>
        <p:nvPicPr>
          <p:cNvPr id="11" name="Picture 2" descr="C:\Users\Rominin laptop\Downloads\LOGO_1.jpeg.jpg"/>
          <p:cNvPicPr>
            <a:picLocks noChangeAspect="1" noChangeArrowheads="1"/>
          </p:cNvPicPr>
          <p:nvPr/>
        </p:nvPicPr>
        <p:blipFill>
          <a:blip r:embed="rId2" cstate="print"/>
          <a:srcRect/>
          <a:stretch>
            <a:fillRect/>
          </a:stretch>
        </p:blipFill>
        <p:spPr bwMode="auto">
          <a:xfrm>
            <a:off x="7668344" y="260648"/>
            <a:ext cx="1224136" cy="1160063"/>
          </a:xfrm>
          <a:prstGeom prst="rect">
            <a:avLst/>
          </a:prstGeom>
          <a:noFill/>
          <a:ln w="9525">
            <a:noFill/>
            <a:miter lim="800000"/>
            <a:headEnd/>
            <a:tailEnd/>
          </a:ln>
        </p:spPr>
      </p:pic>
      <p:sp>
        <p:nvSpPr>
          <p:cNvPr id="12" name="Content Placeholder 2"/>
          <p:cNvSpPr txBox="1">
            <a:spLocks/>
          </p:cNvSpPr>
          <p:nvPr/>
        </p:nvSpPr>
        <p:spPr>
          <a:xfrm>
            <a:off x="395536" y="1268760"/>
            <a:ext cx="8208912" cy="4464496"/>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hr-HR" altLang="sr-Latn-RS" sz="2800" b="0" i="0" u="none" strike="noStrike" kern="1200" cap="none" spc="0" normalizeH="0" baseline="0" noProof="0" dirty="0" smtClean="0">
                <a:ln>
                  <a:noFill/>
                </a:ln>
                <a:effectLst/>
                <a:uLnTx/>
                <a:uFillTx/>
                <a:latin typeface="+mn-lt"/>
                <a:ea typeface="+mn-ea"/>
                <a:cs typeface="+mn-cs"/>
              </a:rPr>
              <a:t>Područja koja pokriva Zaklada </a:t>
            </a:r>
          </a:p>
          <a:p>
            <a:pPr marL="0" marR="0" lvl="0" indent="0" algn="ctr" defTabSz="914400" rtl="0" eaLnBrk="1" fontAlgn="auto" latinLnBrk="0" hangingPunct="1">
              <a:lnSpc>
                <a:spcPct val="100000"/>
              </a:lnSpc>
              <a:spcBef>
                <a:spcPct val="20000"/>
              </a:spcBef>
              <a:spcAft>
                <a:spcPts val="0"/>
              </a:spcAft>
              <a:buClrTx/>
              <a:buSzTx/>
              <a:buFont typeface="Arial" pitchFamily="34" charset="0"/>
              <a:buChar char="•"/>
              <a:tabLst/>
              <a:defRPr/>
            </a:pPr>
            <a:r>
              <a:rPr lang="hr-HR" altLang="sr-Latn-RS" sz="2800" dirty="0" smtClean="0">
                <a:solidFill>
                  <a:srgbClr val="92D050"/>
                </a:solidFill>
                <a:latin typeface="+mn-lt"/>
                <a:cs typeface="+mn-cs"/>
              </a:rPr>
              <a:t>  </a:t>
            </a:r>
            <a:r>
              <a:rPr kumimoji="0" lang="hr-HR" altLang="sr-Latn-RS" sz="2800" b="1" i="0" u="none" strike="noStrike" kern="1200" cap="none" spc="0" normalizeH="0" baseline="0" noProof="0" dirty="0" smtClean="0">
                <a:ln>
                  <a:noFill/>
                </a:ln>
                <a:solidFill>
                  <a:srgbClr val="92D050"/>
                </a:solidFill>
                <a:effectLst/>
                <a:uLnTx/>
                <a:uFillTx/>
                <a:latin typeface="+mn-lt"/>
                <a:ea typeface="+mn-ea"/>
                <a:cs typeface="+mn-cs"/>
              </a:rPr>
              <a:t>Istarska županija </a:t>
            </a:r>
          </a:p>
          <a:p>
            <a:pPr marL="0" marR="0" lvl="0" indent="0" algn="ctr" defTabSz="914400" rtl="0" eaLnBrk="1" fontAlgn="auto" latinLnBrk="0" hangingPunct="1">
              <a:lnSpc>
                <a:spcPct val="100000"/>
              </a:lnSpc>
              <a:spcBef>
                <a:spcPct val="20000"/>
              </a:spcBef>
              <a:spcAft>
                <a:spcPts val="0"/>
              </a:spcAft>
              <a:buClrTx/>
              <a:buSzTx/>
              <a:tabLst/>
              <a:defRPr/>
            </a:pPr>
            <a:r>
              <a:rPr kumimoji="0" lang="hr-HR" altLang="sr-Latn-RS" sz="2800" i="0" u="none" strike="noStrike" kern="1200" cap="none" spc="0" normalizeH="0" baseline="0" noProof="0" dirty="0" smtClean="0">
                <a:ln>
                  <a:noFill/>
                </a:ln>
                <a:effectLst/>
                <a:uLnTx/>
                <a:uFillTx/>
                <a:latin typeface="+mn-lt"/>
                <a:cs typeface="+mn-cs"/>
              </a:rPr>
              <a:t>U suradnji s Nacionalnom zakladom za razvoj civilnoga društva (prema Decentraliziranom modelu) </a:t>
            </a:r>
          </a:p>
          <a:p>
            <a:pPr marL="0" marR="0" lvl="0" indent="0" algn="ctr"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hr-HR" altLang="sr-Latn-RS" sz="2800" b="1" i="0" u="none" strike="noStrike" kern="1200" cap="none" spc="0" normalizeH="0" baseline="0" noProof="0" dirty="0" smtClean="0">
                <a:ln>
                  <a:noFill/>
                </a:ln>
                <a:solidFill>
                  <a:srgbClr val="92D050"/>
                </a:solidFill>
                <a:effectLst/>
                <a:uLnTx/>
                <a:uFillTx/>
                <a:latin typeface="+mn-lt"/>
                <a:ea typeface="+mn-ea"/>
                <a:cs typeface="+mn-cs"/>
              </a:rPr>
              <a:t>Primorsko-goranska</a:t>
            </a:r>
          </a:p>
          <a:p>
            <a:pPr marL="0" marR="0" lvl="0" indent="0" algn="ctr"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hr-HR" altLang="sr-Latn-RS" sz="2800" b="1" i="0" u="none" strike="noStrike" kern="1200" cap="none" spc="0" normalizeH="0" baseline="0" noProof="0" dirty="0" smtClean="0">
                <a:ln>
                  <a:noFill/>
                </a:ln>
                <a:solidFill>
                  <a:srgbClr val="92D050"/>
                </a:solidFill>
                <a:effectLst/>
                <a:uLnTx/>
                <a:uFillTx/>
                <a:latin typeface="+mn-lt"/>
                <a:ea typeface="+mn-ea"/>
                <a:cs typeface="+mn-cs"/>
              </a:rPr>
              <a:t>Karlovačka</a:t>
            </a:r>
          </a:p>
          <a:p>
            <a:pPr marL="0" marR="0" lvl="0" indent="0" algn="ctr"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hr-HR" altLang="sr-Latn-RS" sz="2800" b="1" i="0" u="none" strike="noStrike" kern="1200" cap="none" spc="0" normalizeH="0" baseline="0" noProof="0" dirty="0" smtClean="0">
                <a:ln>
                  <a:noFill/>
                </a:ln>
                <a:solidFill>
                  <a:srgbClr val="92D050"/>
                </a:solidFill>
                <a:effectLst/>
                <a:uLnTx/>
                <a:uFillTx/>
                <a:latin typeface="+mn-lt"/>
                <a:ea typeface="+mn-ea"/>
                <a:cs typeface="+mn-cs"/>
              </a:rPr>
              <a:t>Sisačko moslavačka</a:t>
            </a:r>
          </a:p>
          <a:p>
            <a:pPr marL="0" marR="0" lvl="0" indent="0" algn="ctr"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hr-HR" altLang="sr-Latn-RS" sz="2800" b="1" i="0" u="none" strike="noStrike" kern="1200" cap="none" spc="0" normalizeH="0" baseline="0" noProof="0" dirty="0" smtClean="0">
                <a:ln>
                  <a:noFill/>
                </a:ln>
                <a:solidFill>
                  <a:srgbClr val="92D050"/>
                </a:solidFill>
                <a:effectLst/>
                <a:uLnTx/>
                <a:uFillTx/>
                <a:latin typeface="+mn-lt"/>
                <a:ea typeface="+mn-ea"/>
                <a:cs typeface="+mn-cs"/>
              </a:rPr>
              <a:t>Krapinsko zagorska</a:t>
            </a:r>
            <a:r>
              <a:rPr kumimoji="0" lang="hr-HR" altLang="sr-Latn-RS" sz="2800" b="0" i="0" u="none" strike="noStrike" kern="1200" cap="none" spc="0" normalizeH="0" baseline="0" noProof="0" dirty="0" smtClean="0">
                <a:ln>
                  <a:noFill/>
                </a:ln>
                <a:solidFill>
                  <a:srgbClr val="92D050"/>
                </a:solidFill>
                <a:effectLst/>
                <a:uLnTx/>
                <a:uFillTx/>
                <a:latin typeface="+mn-lt"/>
                <a:ea typeface="+mn-ea"/>
                <a:cs typeface="+mn-cs"/>
              </a:rPr>
              <a:t>.</a:t>
            </a:r>
          </a:p>
          <a:p>
            <a:pPr marL="69850" marR="0" lvl="0" indent="0" algn="ctr" defTabSz="914400" rtl="0" eaLnBrk="1" fontAlgn="auto" latinLnBrk="0" hangingPunct="1">
              <a:lnSpc>
                <a:spcPct val="100000"/>
              </a:lnSpc>
              <a:spcBef>
                <a:spcPct val="20000"/>
              </a:spcBef>
              <a:spcAft>
                <a:spcPts val="0"/>
              </a:spcAft>
              <a:buClrTx/>
              <a:buSzTx/>
              <a:buFont typeface="Wingdings 2" pitchFamily="18" charset="2"/>
              <a:buNone/>
              <a:tabLst/>
              <a:defRPr/>
            </a:pPr>
            <a:endParaRPr kumimoji="0" lang="hr-HR" altLang="sr-Latn-RS" sz="28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hr-HR" altLang="sr-Latn-RS" sz="28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Rominin laptop\Downloads\LOGO_1.jpeg.jpg"/>
          <p:cNvPicPr>
            <a:picLocks noChangeAspect="1" noChangeArrowheads="1"/>
          </p:cNvPicPr>
          <p:nvPr/>
        </p:nvPicPr>
        <p:blipFill>
          <a:blip r:embed="rId2" cstate="print"/>
          <a:srcRect/>
          <a:stretch>
            <a:fillRect/>
          </a:stretch>
        </p:blipFill>
        <p:spPr bwMode="auto">
          <a:xfrm>
            <a:off x="7716908" y="188640"/>
            <a:ext cx="1215763" cy="1152128"/>
          </a:xfrm>
          <a:prstGeom prst="rect">
            <a:avLst/>
          </a:prstGeom>
          <a:noFill/>
          <a:ln w="9525">
            <a:noFill/>
            <a:miter lim="800000"/>
            <a:headEnd/>
            <a:tailEnd/>
          </a:ln>
        </p:spPr>
      </p:pic>
      <p:sp>
        <p:nvSpPr>
          <p:cNvPr id="1034" name="AutoShape 10" descr="Slikovni rezultat za FINANCED BY EU FOR CITIZE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r-HR"/>
          </a:p>
        </p:txBody>
      </p:sp>
      <p:sp>
        <p:nvSpPr>
          <p:cNvPr id="21" name="Poluokvir 20"/>
          <p:cNvSpPr/>
          <p:nvPr/>
        </p:nvSpPr>
        <p:spPr>
          <a:xfrm>
            <a:off x="0" y="0"/>
            <a:ext cx="2123728" cy="2492896"/>
          </a:xfrm>
          <a:prstGeom prst="halfFrame">
            <a:avLst>
              <a:gd name="adj1" fmla="val 33333"/>
              <a:gd name="adj2" fmla="val 29745"/>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hr-HR">
              <a:solidFill>
                <a:schemeClr val="tx1"/>
              </a:solidFill>
            </a:endParaRPr>
          </a:p>
        </p:txBody>
      </p:sp>
      <p:sp>
        <p:nvSpPr>
          <p:cNvPr id="7" name="TekstniOkvir 6"/>
          <p:cNvSpPr txBox="1"/>
          <p:nvPr/>
        </p:nvSpPr>
        <p:spPr>
          <a:xfrm>
            <a:off x="827584" y="980728"/>
            <a:ext cx="5880136" cy="400110"/>
          </a:xfrm>
          <a:prstGeom prst="rect">
            <a:avLst/>
          </a:prstGeom>
          <a:noFill/>
        </p:spPr>
        <p:txBody>
          <a:bodyPr wrap="none" rtlCol="0">
            <a:spAutoFit/>
          </a:bodyPr>
          <a:lstStyle/>
          <a:p>
            <a:r>
              <a:rPr lang="hr-HR" sz="2000" b="1" dirty="0" smtClean="0"/>
              <a:t>Dosad provedeni financirani projekti - primjeri</a:t>
            </a:r>
            <a:endParaRPr lang="hr-HR" sz="2000" b="1" dirty="0"/>
          </a:p>
        </p:txBody>
      </p:sp>
      <p:sp>
        <p:nvSpPr>
          <p:cNvPr id="13" name="Pravokutnik 12"/>
          <p:cNvSpPr/>
          <p:nvPr/>
        </p:nvSpPr>
        <p:spPr>
          <a:xfrm>
            <a:off x="1619672" y="1772816"/>
            <a:ext cx="5112568" cy="369332"/>
          </a:xfrm>
          <a:prstGeom prst="rect">
            <a:avLst/>
          </a:prstGeom>
        </p:spPr>
        <p:txBody>
          <a:bodyPr wrap="square">
            <a:spAutoFit/>
          </a:bodyPr>
          <a:lstStyle/>
          <a:p>
            <a:r>
              <a:rPr lang="hr-HR" b="1" dirty="0" smtClean="0">
                <a:solidFill>
                  <a:srgbClr val="92D050"/>
                </a:solidFill>
              </a:rPr>
              <a:t> </a:t>
            </a:r>
            <a:endParaRPr lang="hr-HR" b="1" dirty="0">
              <a:solidFill>
                <a:srgbClr val="92D050"/>
              </a:solidFill>
            </a:endParaRPr>
          </a:p>
        </p:txBody>
      </p:sp>
      <p:sp>
        <p:nvSpPr>
          <p:cNvPr id="15" name="TekstniOkvir 14"/>
          <p:cNvSpPr txBox="1"/>
          <p:nvPr/>
        </p:nvSpPr>
        <p:spPr>
          <a:xfrm>
            <a:off x="1763688" y="2132856"/>
            <a:ext cx="1848583" cy="369332"/>
          </a:xfrm>
          <a:prstGeom prst="rect">
            <a:avLst/>
          </a:prstGeom>
          <a:noFill/>
        </p:spPr>
        <p:txBody>
          <a:bodyPr wrap="none" rtlCol="0">
            <a:spAutoFit/>
          </a:bodyPr>
          <a:lstStyle/>
          <a:p>
            <a:r>
              <a:rPr lang="hr-HR" b="1" dirty="0" smtClean="0">
                <a:solidFill>
                  <a:srgbClr val="FF0000"/>
                </a:solidFill>
              </a:rPr>
              <a:t>10.000,00 kuna</a:t>
            </a:r>
            <a:endParaRPr lang="hr-HR" b="1" dirty="0">
              <a:solidFill>
                <a:srgbClr val="FF0000"/>
              </a:solidFill>
            </a:endParaRPr>
          </a:p>
        </p:txBody>
      </p:sp>
      <p:sp>
        <p:nvSpPr>
          <p:cNvPr id="10" name="Pravokutnik 9"/>
          <p:cNvSpPr/>
          <p:nvPr/>
        </p:nvSpPr>
        <p:spPr>
          <a:xfrm>
            <a:off x="1835696" y="2564904"/>
            <a:ext cx="1560042" cy="369332"/>
          </a:xfrm>
          <a:prstGeom prst="rect">
            <a:avLst/>
          </a:prstGeom>
        </p:spPr>
        <p:txBody>
          <a:bodyPr wrap="none">
            <a:spAutoFit/>
          </a:bodyPr>
          <a:lstStyle/>
          <a:p>
            <a:r>
              <a:rPr lang="hr-HR" b="1" i="1" dirty="0" smtClean="0"/>
              <a:t>Čuvari priča</a:t>
            </a:r>
            <a:endParaRPr lang="hr-HR" b="1" i="1" dirty="0"/>
          </a:p>
        </p:txBody>
      </p:sp>
      <p:sp>
        <p:nvSpPr>
          <p:cNvPr id="11" name="Pravokutnik 10"/>
          <p:cNvSpPr/>
          <p:nvPr/>
        </p:nvSpPr>
        <p:spPr>
          <a:xfrm>
            <a:off x="539552" y="3212976"/>
            <a:ext cx="8208912" cy="646331"/>
          </a:xfrm>
          <a:prstGeom prst="rect">
            <a:avLst/>
          </a:prstGeom>
        </p:spPr>
        <p:txBody>
          <a:bodyPr wrap="square" numCol="3">
            <a:spAutoFit/>
          </a:bodyPr>
          <a:lstStyle/>
          <a:p>
            <a:endParaRPr lang="hr-HR" dirty="0" smtClean="0"/>
          </a:p>
          <a:p>
            <a:endParaRPr lang="hr-HR" dirty="0" smtClean="0"/>
          </a:p>
        </p:txBody>
      </p:sp>
      <p:sp>
        <p:nvSpPr>
          <p:cNvPr id="12" name="Pravokutnik 11"/>
          <p:cNvSpPr/>
          <p:nvPr/>
        </p:nvSpPr>
        <p:spPr>
          <a:xfrm>
            <a:off x="1763688" y="1772816"/>
            <a:ext cx="3098925" cy="369332"/>
          </a:xfrm>
          <a:prstGeom prst="rect">
            <a:avLst/>
          </a:prstGeom>
        </p:spPr>
        <p:txBody>
          <a:bodyPr wrap="none">
            <a:spAutoFit/>
          </a:bodyPr>
          <a:lstStyle/>
          <a:p>
            <a:r>
              <a:rPr lang="hr-HR" b="1" dirty="0" smtClean="0">
                <a:solidFill>
                  <a:srgbClr val="92D050"/>
                </a:solidFill>
              </a:rPr>
              <a:t>3</a:t>
            </a:r>
            <a:r>
              <a:rPr lang="hr-HR" dirty="0" smtClean="0">
                <a:solidFill>
                  <a:srgbClr val="92D050"/>
                </a:solidFill>
              </a:rPr>
              <a:t>. </a:t>
            </a:r>
            <a:r>
              <a:rPr lang="hr-HR" b="1" dirty="0" smtClean="0">
                <a:solidFill>
                  <a:srgbClr val="92D050"/>
                </a:solidFill>
              </a:rPr>
              <a:t>Gradska knjižnica Pazin</a:t>
            </a:r>
            <a:endParaRPr lang="hr-HR" b="1" dirty="0">
              <a:solidFill>
                <a:srgbClr val="92D050"/>
              </a:solidFill>
            </a:endParaRPr>
          </a:p>
        </p:txBody>
      </p:sp>
      <p:sp>
        <p:nvSpPr>
          <p:cNvPr id="14" name="Pravokutnik 13"/>
          <p:cNvSpPr/>
          <p:nvPr/>
        </p:nvSpPr>
        <p:spPr>
          <a:xfrm>
            <a:off x="1547664" y="3284984"/>
            <a:ext cx="6169244" cy="2246769"/>
          </a:xfrm>
          <a:prstGeom prst="rect">
            <a:avLst/>
          </a:prstGeom>
        </p:spPr>
        <p:txBody>
          <a:bodyPr wrap="square">
            <a:spAutoFit/>
          </a:bodyPr>
          <a:lstStyle/>
          <a:p>
            <a:pPr>
              <a:buFont typeface="Arial" pitchFamily="34" charset="0"/>
              <a:buChar char="•"/>
            </a:pPr>
            <a:r>
              <a:rPr lang="hr-HR" dirty="0" smtClean="0"/>
              <a:t>  </a:t>
            </a:r>
            <a:r>
              <a:rPr lang="hr-HR" sz="2000" dirty="0" smtClean="0"/>
              <a:t>edukacija odgajatelja, učitelja i volontera </a:t>
            </a:r>
          </a:p>
          <a:p>
            <a:pPr>
              <a:buFont typeface="Arial" pitchFamily="34" charset="0"/>
              <a:buChar char="•"/>
            </a:pPr>
            <a:r>
              <a:rPr lang="hr-HR" sz="2000" dirty="0" smtClean="0"/>
              <a:t>  rad u preventivnom programu</a:t>
            </a:r>
          </a:p>
          <a:p>
            <a:pPr>
              <a:buFont typeface="Arial" pitchFamily="34" charset="0"/>
              <a:buChar char="•"/>
            </a:pPr>
            <a:r>
              <a:rPr lang="hr-HR" sz="2000" dirty="0" smtClean="0"/>
              <a:t>  </a:t>
            </a:r>
            <a:r>
              <a:rPr lang="hr-HR" sz="2000" dirty="0" err="1" smtClean="0"/>
              <a:t>bibliterapija</a:t>
            </a:r>
            <a:endParaRPr lang="hr-HR" sz="2000" dirty="0" smtClean="0"/>
          </a:p>
          <a:p>
            <a:pPr>
              <a:buFont typeface="Arial" pitchFamily="34" charset="0"/>
              <a:buChar char="•"/>
            </a:pPr>
            <a:r>
              <a:rPr lang="hr-HR" sz="2000" dirty="0" smtClean="0"/>
              <a:t>  terapija igrom</a:t>
            </a:r>
          </a:p>
          <a:p>
            <a:pPr>
              <a:buFont typeface="Arial" pitchFamily="34" charset="0"/>
              <a:buChar char="•"/>
            </a:pPr>
            <a:r>
              <a:rPr lang="hr-HR" sz="2000" dirty="0" smtClean="0"/>
              <a:t>  organizacija igrokaza</a:t>
            </a:r>
          </a:p>
          <a:p>
            <a:pPr>
              <a:buFont typeface="Arial" pitchFamily="34" charset="0"/>
              <a:buChar char="•"/>
            </a:pPr>
            <a:r>
              <a:rPr lang="hr-HR" sz="2000" dirty="0" smtClean="0"/>
              <a:t>  izvedba i priprema drama</a:t>
            </a:r>
          </a:p>
          <a:p>
            <a:pPr>
              <a:buFont typeface="Arial" pitchFamily="34" charset="0"/>
              <a:buChar char="•"/>
            </a:pPr>
            <a:r>
              <a:rPr lang="hr-HR" sz="2000" dirty="0" smtClean="0"/>
              <a:t>  niz </a:t>
            </a:r>
            <a:r>
              <a:rPr lang="hr-HR" sz="2000" dirty="0" err="1" smtClean="0"/>
              <a:t>pričaonica</a:t>
            </a:r>
            <a:endParaRPr lang="hr-HR" sz="20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Rominin laptop\Downloads\LOGO_1.jpeg.jpg"/>
          <p:cNvPicPr>
            <a:picLocks noChangeAspect="1" noChangeArrowheads="1"/>
          </p:cNvPicPr>
          <p:nvPr/>
        </p:nvPicPr>
        <p:blipFill>
          <a:blip r:embed="rId2" cstate="print"/>
          <a:srcRect/>
          <a:stretch>
            <a:fillRect/>
          </a:stretch>
        </p:blipFill>
        <p:spPr bwMode="auto">
          <a:xfrm>
            <a:off x="7716908" y="188640"/>
            <a:ext cx="1215763" cy="1152128"/>
          </a:xfrm>
          <a:prstGeom prst="rect">
            <a:avLst/>
          </a:prstGeom>
          <a:noFill/>
          <a:ln w="9525">
            <a:noFill/>
            <a:miter lim="800000"/>
            <a:headEnd/>
            <a:tailEnd/>
          </a:ln>
        </p:spPr>
      </p:pic>
      <p:sp>
        <p:nvSpPr>
          <p:cNvPr id="1034" name="AutoShape 10" descr="Slikovni rezultat za FINANCED BY EU FOR CITIZE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r-HR"/>
          </a:p>
        </p:txBody>
      </p:sp>
      <p:sp>
        <p:nvSpPr>
          <p:cNvPr id="21" name="Poluokvir 20"/>
          <p:cNvSpPr/>
          <p:nvPr/>
        </p:nvSpPr>
        <p:spPr>
          <a:xfrm>
            <a:off x="0" y="0"/>
            <a:ext cx="2123728" cy="2492896"/>
          </a:xfrm>
          <a:prstGeom prst="halfFrame">
            <a:avLst>
              <a:gd name="adj1" fmla="val 33333"/>
              <a:gd name="adj2" fmla="val 29745"/>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hr-HR">
              <a:solidFill>
                <a:schemeClr val="tx1"/>
              </a:solidFill>
            </a:endParaRPr>
          </a:p>
        </p:txBody>
      </p:sp>
      <p:sp>
        <p:nvSpPr>
          <p:cNvPr id="13" name="Pravokutnik 12"/>
          <p:cNvSpPr/>
          <p:nvPr/>
        </p:nvSpPr>
        <p:spPr>
          <a:xfrm>
            <a:off x="1619672" y="1772816"/>
            <a:ext cx="5112568" cy="369332"/>
          </a:xfrm>
          <a:prstGeom prst="rect">
            <a:avLst/>
          </a:prstGeom>
        </p:spPr>
        <p:txBody>
          <a:bodyPr wrap="square">
            <a:spAutoFit/>
          </a:bodyPr>
          <a:lstStyle/>
          <a:p>
            <a:r>
              <a:rPr lang="hr-HR" b="1" dirty="0" smtClean="0">
                <a:solidFill>
                  <a:srgbClr val="92D050"/>
                </a:solidFill>
              </a:rPr>
              <a:t> </a:t>
            </a:r>
            <a:endParaRPr lang="hr-HR" b="1" dirty="0">
              <a:solidFill>
                <a:srgbClr val="92D050"/>
              </a:solidFill>
            </a:endParaRPr>
          </a:p>
        </p:txBody>
      </p:sp>
      <p:sp>
        <p:nvSpPr>
          <p:cNvPr id="11" name="Pravokutnik 10"/>
          <p:cNvSpPr/>
          <p:nvPr/>
        </p:nvSpPr>
        <p:spPr>
          <a:xfrm>
            <a:off x="539552" y="3212976"/>
            <a:ext cx="8208912" cy="646331"/>
          </a:xfrm>
          <a:prstGeom prst="rect">
            <a:avLst/>
          </a:prstGeom>
        </p:spPr>
        <p:txBody>
          <a:bodyPr wrap="square" numCol="3">
            <a:spAutoFit/>
          </a:bodyPr>
          <a:lstStyle/>
          <a:p>
            <a:endParaRPr lang="hr-HR" dirty="0" smtClean="0"/>
          </a:p>
          <a:p>
            <a:endParaRPr lang="hr-HR" dirty="0" smtClean="0"/>
          </a:p>
        </p:txBody>
      </p:sp>
      <p:sp>
        <p:nvSpPr>
          <p:cNvPr id="12" name="Pravokutnik 11"/>
          <p:cNvSpPr/>
          <p:nvPr/>
        </p:nvSpPr>
        <p:spPr>
          <a:xfrm>
            <a:off x="1801563" y="877116"/>
            <a:ext cx="2842445" cy="369332"/>
          </a:xfrm>
          <a:prstGeom prst="rect">
            <a:avLst/>
          </a:prstGeom>
        </p:spPr>
        <p:txBody>
          <a:bodyPr wrap="none">
            <a:spAutoFit/>
          </a:bodyPr>
          <a:lstStyle/>
          <a:p>
            <a:r>
              <a:rPr lang="hr-HR" b="1" dirty="0" smtClean="0">
                <a:solidFill>
                  <a:srgbClr val="92D050"/>
                </a:solidFill>
              </a:rPr>
              <a:t>Gradska knjižnica Pazin</a:t>
            </a:r>
            <a:endParaRPr lang="hr-HR" b="1" dirty="0">
              <a:solidFill>
                <a:srgbClr val="92D050"/>
              </a:solidFill>
            </a:endParaRPr>
          </a:p>
        </p:txBody>
      </p:sp>
      <p:pic>
        <p:nvPicPr>
          <p:cNvPr id="3074" name="Picture 2" descr="N:\4. MEDIJI &amp; PR\Multimedija\Fotografije\Projekti udruga\2013\Na tragu priči, GK Pazin\paz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573307"/>
            <a:ext cx="7200800" cy="4881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935995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Rominin laptop\Downloads\LOGO_1.jpeg.jpg"/>
          <p:cNvPicPr>
            <a:picLocks noChangeAspect="1" noChangeArrowheads="1"/>
          </p:cNvPicPr>
          <p:nvPr/>
        </p:nvPicPr>
        <p:blipFill>
          <a:blip r:embed="rId2" cstate="print"/>
          <a:srcRect/>
          <a:stretch>
            <a:fillRect/>
          </a:stretch>
        </p:blipFill>
        <p:spPr bwMode="auto">
          <a:xfrm>
            <a:off x="7716908" y="188640"/>
            <a:ext cx="1215763" cy="1152128"/>
          </a:xfrm>
          <a:prstGeom prst="rect">
            <a:avLst/>
          </a:prstGeom>
          <a:noFill/>
          <a:ln w="9525">
            <a:noFill/>
            <a:miter lim="800000"/>
            <a:headEnd/>
            <a:tailEnd/>
          </a:ln>
        </p:spPr>
      </p:pic>
      <p:sp>
        <p:nvSpPr>
          <p:cNvPr id="1034" name="AutoShape 10" descr="Slikovni rezultat za FINANCED BY EU FOR CITIZE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r-HR"/>
          </a:p>
        </p:txBody>
      </p:sp>
      <p:sp>
        <p:nvSpPr>
          <p:cNvPr id="21" name="Poluokvir 20"/>
          <p:cNvSpPr/>
          <p:nvPr/>
        </p:nvSpPr>
        <p:spPr>
          <a:xfrm>
            <a:off x="0" y="0"/>
            <a:ext cx="2123728" cy="2492896"/>
          </a:xfrm>
          <a:prstGeom prst="halfFrame">
            <a:avLst>
              <a:gd name="adj1" fmla="val 33333"/>
              <a:gd name="adj2" fmla="val 29745"/>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hr-HR">
              <a:solidFill>
                <a:schemeClr val="tx1"/>
              </a:solidFill>
            </a:endParaRPr>
          </a:p>
        </p:txBody>
      </p:sp>
      <p:sp>
        <p:nvSpPr>
          <p:cNvPr id="13" name="Pravokutnik 12"/>
          <p:cNvSpPr/>
          <p:nvPr/>
        </p:nvSpPr>
        <p:spPr>
          <a:xfrm>
            <a:off x="1619672" y="1772816"/>
            <a:ext cx="5112568" cy="369332"/>
          </a:xfrm>
          <a:prstGeom prst="rect">
            <a:avLst/>
          </a:prstGeom>
        </p:spPr>
        <p:txBody>
          <a:bodyPr wrap="square">
            <a:spAutoFit/>
          </a:bodyPr>
          <a:lstStyle/>
          <a:p>
            <a:r>
              <a:rPr lang="hr-HR" b="1" dirty="0" smtClean="0">
                <a:solidFill>
                  <a:srgbClr val="92D050"/>
                </a:solidFill>
              </a:rPr>
              <a:t> </a:t>
            </a:r>
            <a:endParaRPr lang="hr-HR" b="1" dirty="0">
              <a:solidFill>
                <a:srgbClr val="92D050"/>
              </a:solidFill>
            </a:endParaRPr>
          </a:p>
        </p:txBody>
      </p:sp>
      <p:sp>
        <p:nvSpPr>
          <p:cNvPr id="11" name="Pravokutnik 10"/>
          <p:cNvSpPr/>
          <p:nvPr/>
        </p:nvSpPr>
        <p:spPr>
          <a:xfrm>
            <a:off x="539552" y="3212976"/>
            <a:ext cx="8208912" cy="646331"/>
          </a:xfrm>
          <a:prstGeom prst="rect">
            <a:avLst/>
          </a:prstGeom>
        </p:spPr>
        <p:txBody>
          <a:bodyPr wrap="square" numCol="3">
            <a:spAutoFit/>
          </a:bodyPr>
          <a:lstStyle/>
          <a:p>
            <a:endParaRPr lang="hr-HR" dirty="0" smtClean="0"/>
          </a:p>
          <a:p>
            <a:endParaRPr lang="hr-HR" dirty="0" smtClean="0"/>
          </a:p>
        </p:txBody>
      </p:sp>
      <p:sp>
        <p:nvSpPr>
          <p:cNvPr id="12" name="Pravokutnik 11"/>
          <p:cNvSpPr/>
          <p:nvPr/>
        </p:nvSpPr>
        <p:spPr>
          <a:xfrm>
            <a:off x="1801563" y="877116"/>
            <a:ext cx="2842445" cy="369332"/>
          </a:xfrm>
          <a:prstGeom prst="rect">
            <a:avLst/>
          </a:prstGeom>
        </p:spPr>
        <p:txBody>
          <a:bodyPr wrap="none">
            <a:spAutoFit/>
          </a:bodyPr>
          <a:lstStyle/>
          <a:p>
            <a:r>
              <a:rPr lang="hr-HR" b="1" dirty="0" smtClean="0">
                <a:solidFill>
                  <a:srgbClr val="92D050"/>
                </a:solidFill>
              </a:rPr>
              <a:t>Gradska knjižnica Pazin</a:t>
            </a:r>
            <a:endParaRPr lang="hr-HR" b="1" dirty="0">
              <a:solidFill>
                <a:srgbClr val="92D050"/>
              </a:solidFill>
            </a:endParaRPr>
          </a:p>
        </p:txBody>
      </p:sp>
      <p:pic>
        <p:nvPicPr>
          <p:cNvPr id="4098" name="Picture 2" descr="N:\4. MEDIJI &amp; PR\Multimedija\Fotografije\Projekti udruga\2013\Na tragu priči, GK Pazin\tinjan-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493" y="1246448"/>
            <a:ext cx="7236296" cy="5427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09981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Rominin laptop\Downloads\LOGO_1.jpeg.jpg"/>
          <p:cNvPicPr>
            <a:picLocks noChangeAspect="1" noChangeArrowheads="1"/>
          </p:cNvPicPr>
          <p:nvPr/>
        </p:nvPicPr>
        <p:blipFill>
          <a:blip r:embed="rId2" cstate="print"/>
          <a:srcRect/>
          <a:stretch>
            <a:fillRect/>
          </a:stretch>
        </p:blipFill>
        <p:spPr bwMode="auto">
          <a:xfrm>
            <a:off x="7716908" y="188640"/>
            <a:ext cx="1215763" cy="1152128"/>
          </a:xfrm>
          <a:prstGeom prst="rect">
            <a:avLst/>
          </a:prstGeom>
          <a:noFill/>
          <a:ln w="9525">
            <a:noFill/>
            <a:miter lim="800000"/>
            <a:headEnd/>
            <a:tailEnd/>
          </a:ln>
        </p:spPr>
      </p:pic>
      <p:sp>
        <p:nvSpPr>
          <p:cNvPr id="1034" name="AutoShape 10" descr="Slikovni rezultat za FINANCED BY EU FOR CITIZE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r-HR"/>
          </a:p>
        </p:txBody>
      </p:sp>
      <p:sp>
        <p:nvSpPr>
          <p:cNvPr id="21" name="Poluokvir 20"/>
          <p:cNvSpPr/>
          <p:nvPr/>
        </p:nvSpPr>
        <p:spPr>
          <a:xfrm>
            <a:off x="0" y="0"/>
            <a:ext cx="2123728" cy="2492896"/>
          </a:xfrm>
          <a:prstGeom prst="halfFrame">
            <a:avLst>
              <a:gd name="adj1" fmla="val 33333"/>
              <a:gd name="adj2" fmla="val 29745"/>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hr-HR">
              <a:solidFill>
                <a:schemeClr val="tx1"/>
              </a:solidFill>
            </a:endParaRPr>
          </a:p>
        </p:txBody>
      </p:sp>
      <p:sp>
        <p:nvSpPr>
          <p:cNvPr id="13" name="Pravokutnik 12"/>
          <p:cNvSpPr/>
          <p:nvPr/>
        </p:nvSpPr>
        <p:spPr>
          <a:xfrm>
            <a:off x="1619672" y="1772816"/>
            <a:ext cx="5112568" cy="369332"/>
          </a:xfrm>
          <a:prstGeom prst="rect">
            <a:avLst/>
          </a:prstGeom>
        </p:spPr>
        <p:txBody>
          <a:bodyPr wrap="square">
            <a:spAutoFit/>
          </a:bodyPr>
          <a:lstStyle/>
          <a:p>
            <a:r>
              <a:rPr lang="hr-HR" b="1" dirty="0" smtClean="0">
                <a:solidFill>
                  <a:srgbClr val="92D050"/>
                </a:solidFill>
              </a:rPr>
              <a:t> </a:t>
            </a:r>
            <a:endParaRPr lang="hr-HR" b="1" dirty="0">
              <a:solidFill>
                <a:srgbClr val="92D050"/>
              </a:solidFill>
            </a:endParaRPr>
          </a:p>
        </p:txBody>
      </p:sp>
      <p:sp>
        <p:nvSpPr>
          <p:cNvPr id="11" name="Pravokutnik 10"/>
          <p:cNvSpPr/>
          <p:nvPr/>
        </p:nvSpPr>
        <p:spPr>
          <a:xfrm>
            <a:off x="539552" y="3212976"/>
            <a:ext cx="8208912" cy="646331"/>
          </a:xfrm>
          <a:prstGeom prst="rect">
            <a:avLst/>
          </a:prstGeom>
        </p:spPr>
        <p:txBody>
          <a:bodyPr wrap="square" numCol="3">
            <a:spAutoFit/>
          </a:bodyPr>
          <a:lstStyle/>
          <a:p>
            <a:endParaRPr lang="hr-HR" dirty="0" smtClean="0"/>
          </a:p>
          <a:p>
            <a:endParaRPr lang="hr-HR" dirty="0" smtClean="0"/>
          </a:p>
        </p:txBody>
      </p:sp>
      <p:graphicFrame>
        <p:nvGraphicFramePr>
          <p:cNvPr id="3" name="Dijagram 2"/>
          <p:cNvGraphicFramePr/>
          <p:nvPr>
            <p:extLst>
              <p:ext uri="{D42A27DB-BD31-4B8C-83A1-F6EECF244321}">
                <p14:modId xmlns:p14="http://schemas.microsoft.com/office/powerpoint/2010/main" val="4223858972"/>
              </p:ext>
            </p:extLst>
          </p:nvPr>
        </p:nvGraphicFramePr>
        <p:xfrm>
          <a:off x="926221" y="1957482"/>
          <a:ext cx="7398568" cy="39917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kstniOkvir 1"/>
          <p:cNvSpPr txBox="1"/>
          <p:nvPr/>
        </p:nvSpPr>
        <p:spPr>
          <a:xfrm>
            <a:off x="2123728" y="830947"/>
            <a:ext cx="3598870" cy="646331"/>
          </a:xfrm>
          <a:prstGeom prst="rect">
            <a:avLst/>
          </a:prstGeom>
          <a:noFill/>
        </p:spPr>
        <p:txBody>
          <a:bodyPr wrap="none" rtlCol="0">
            <a:spAutoFit/>
          </a:bodyPr>
          <a:lstStyle/>
          <a:p>
            <a:r>
              <a:rPr lang="hr-HR" sz="3600" b="1" dirty="0" smtClean="0">
                <a:latin typeface="+mn-lt"/>
              </a:rPr>
              <a:t>Izvori financiranja</a:t>
            </a:r>
            <a:endParaRPr lang="en-US" sz="3600" b="1" dirty="0">
              <a:latin typeface="+mn-lt"/>
            </a:endParaRPr>
          </a:p>
        </p:txBody>
      </p:sp>
    </p:spTree>
    <p:extLst>
      <p:ext uri="{BB962C8B-B14F-4D97-AF65-F5344CB8AC3E}">
        <p14:creationId xmlns:p14="http://schemas.microsoft.com/office/powerpoint/2010/main" val="80352847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Rominin laptop\Downloads\LOGO_1.jpeg.jpg"/>
          <p:cNvPicPr>
            <a:picLocks noChangeAspect="1" noChangeArrowheads="1"/>
          </p:cNvPicPr>
          <p:nvPr/>
        </p:nvPicPr>
        <p:blipFill>
          <a:blip r:embed="rId2" cstate="print"/>
          <a:srcRect/>
          <a:stretch>
            <a:fillRect/>
          </a:stretch>
        </p:blipFill>
        <p:spPr bwMode="auto">
          <a:xfrm>
            <a:off x="7716908" y="188640"/>
            <a:ext cx="1215763" cy="1152128"/>
          </a:xfrm>
          <a:prstGeom prst="rect">
            <a:avLst/>
          </a:prstGeom>
          <a:noFill/>
          <a:ln w="9525">
            <a:noFill/>
            <a:miter lim="800000"/>
            <a:headEnd/>
            <a:tailEnd/>
          </a:ln>
        </p:spPr>
      </p:pic>
      <p:sp>
        <p:nvSpPr>
          <p:cNvPr id="1034" name="AutoShape 10" descr="Slikovni rezultat za FINANCED BY EU FOR CITIZE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r-HR"/>
          </a:p>
        </p:txBody>
      </p:sp>
      <p:sp>
        <p:nvSpPr>
          <p:cNvPr id="21" name="Poluokvir 20"/>
          <p:cNvSpPr/>
          <p:nvPr/>
        </p:nvSpPr>
        <p:spPr>
          <a:xfrm>
            <a:off x="0" y="0"/>
            <a:ext cx="2123728" cy="2492896"/>
          </a:xfrm>
          <a:prstGeom prst="halfFrame">
            <a:avLst>
              <a:gd name="adj1" fmla="val 33333"/>
              <a:gd name="adj2" fmla="val 29745"/>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hr-HR">
              <a:solidFill>
                <a:schemeClr val="tx1"/>
              </a:solidFill>
            </a:endParaRPr>
          </a:p>
        </p:txBody>
      </p:sp>
      <p:sp>
        <p:nvSpPr>
          <p:cNvPr id="13" name="Pravokutnik 12"/>
          <p:cNvSpPr/>
          <p:nvPr/>
        </p:nvSpPr>
        <p:spPr>
          <a:xfrm>
            <a:off x="1619672" y="1772816"/>
            <a:ext cx="5112568" cy="369332"/>
          </a:xfrm>
          <a:prstGeom prst="rect">
            <a:avLst/>
          </a:prstGeom>
        </p:spPr>
        <p:txBody>
          <a:bodyPr wrap="square">
            <a:spAutoFit/>
          </a:bodyPr>
          <a:lstStyle/>
          <a:p>
            <a:r>
              <a:rPr lang="hr-HR" b="1" dirty="0" smtClean="0">
                <a:solidFill>
                  <a:srgbClr val="92D050"/>
                </a:solidFill>
              </a:rPr>
              <a:t> </a:t>
            </a:r>
            <a:endParaRPr lang="hr-HR" b="1" dirty="0">
              <a:solidFill>
                <a:srgbClr val="92D050"/>
              </a:solidFill>
            </a:endParaRPr>
          </a:p>
        </p:txBody>
      </p:sp>
      <p:sp>
        <p:nvSpPr>
          <p:cNvPr id="11" name="Pravokutnik 10"/>
          <p:cNvSpPr/>
          <p:nvPr/>
        </p:nvSpPr>
        <p:spPr>
          <a:xfrm>
            <a:off x="539552" y="3212976"/>
            <a:ext cx="8208912" cy="646331"/>
          </a:xfrm>
          <a:prstGeom prst="rect">
            <a:avLst/>
          </a:prstGeom>
        </p:spPr>
        <p:txBody>
          <a:bodyPr wrap="square" numCol="3">
            <a:spAutoFit/>
          </a:bodyPr>
          <a:lstStyle/>
          <a:p>
            <a:endParaRPr lang="hr-HR" dirty="0" smtClean="0"/>
          </a:p>
          <a:p>
            <a:endParaRPr lang="hr-HR" dirty="0" smtClean="0"/>
          </a:p>
        </p:txBody>
      </p:sp>
      <p:graphicFrame>
        <p:nvGraphicFramePr>
          <p:cNvPr id="3" name="Dijagram 2"/>
          <p:cNvGraphicFramePr/>
          <p:nvPr>
            <p:extLst>
              <p:ext uri="{D42A27DB-BD31-4B8C-83A1-F6EECF244321}">
                <p14:modId xmlns:p14="http://schemas.microsoft.com/office/powerpoint/2010/main" val="3514106055"/>
              </p:ext>
            </p:extLst>
          </p:nvPr>
        </p:nvGraphicFramePr>
        <p:xfrm>
          <a:off x="926221" y="1957482"/>
          <a:ext cx="7398568" cy="39917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kstniOkvir 1"/>
          <p:cNvSpPr txBox="1"/>
          <p:nvPr/>
        </p:nvSpPr>
        <p:spPr>
          <a:xfrm>
            <a:off x="2123728" y="830947"/>
            <a:ext cx="3598870" cy="646331"/>
          </a:xfrm>
          <a:prstGeom prst="rect">
            <a:avLst/>
          </a:prstGeom>
          <a:noFill/>
        </p:spPr>
        <p:txBody>
          <a:bodyPr wrap="none" rtlCol="0">
            <a:spAutoFit/>
          </a:bodyPr>
          <a:lstStyle/>
          <a:p>
            <a:r>
              <a:rPr lang="hr-HR" sz="3600" b="1" dirty="0" smtClean="0">
                <a:latin typeface="+mn-lt"/>
              </a:rPr>
              <a:t>Izvori financiranja</a:t>
            </a:r>
            <a:endParaRPr lang="en-US" sz="3600" b="1" dirty="0">
              <a:latin typeface="+mn-lt"/>
            </a:endParaRPr>
          </a:p>
        </p:txBody>
      </p:sp>
    </p:spTree>
    <p:extLst>
      <p:ext uri="{BB962C8B-B14F-4D97-AF65-F5344CB8AC3E}">
        <p14:creationId xmlns:p14="http://schemas.microsoft.com/office/powerpoint/2010/main" val="1926793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3" grpId="1">
        <p:bldAsOne/>
      </p:bldGraphic>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Rominin laptop\Downloads\LOGO_1.jpeg.jpg"/>
          <p:cNvPicPr>
            <a:picLocks noChangeAspect="1" noChangeArrowheads="1"/>
          </p:cNvPicPr>
          <p:nvPr/>
        </p:nvPicPr>
        <p:blipFill>
          <a:blip r:embed="rId2" cstate="print"/>
          <a:srcRect/>
          <a:stretch>
            <a:fillRect/>
          </a:stretch>
        </p:blipFill>
        <p:spPr bwMode="auto">
          <a:xfrm>
            <a:off x="7716908" y="188640"/>
            <a:ext cx="1215763" cy="1152128"/>
          </a:xfrm>
          <a:prstGeom prst="rect">
            <a:avLst/>
          </a:prstGeom>
          <a:noFill/>
          <a:ln w="9525">
            <a:noFill/>
            <a:miter lim="800000"/>
            <a:headEnd/>
            <a:tailEnd/>
          </a:ln>
        </p:spPr>
      </p:pic>
      <p:sp>
        <p:nvSpPr>
          <p:cNvPr id="1034" name="AutoShape 10" descr="Slikovni rezultat za FINANCED BY EU FOR CITIZE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r-HR"/>
          </a:p>
        </p:txBody>
      </p:sp>
      <p:sp>
        <p:nvSpPr>
          <p:cNvPr id="21" name="Poluokvir 20"/>
          <p:cNvSpPr/>
          <p:nvPr/>
        </p:nvSpPr>
        <p:spPr>
          <a:xfrm>
            <a:off x="0" y="0"/>
            <a:ext cx="2123728" cy="2492896"/>
          </a:xfrm>
          <a:prstGeom prst="halfFrame">
            <a:avLst>
              <a:gd name="adj1" fmla="val 33333"/>
              <a:gd name="adj2" fmla="val 29745"/>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hr-HR">
              <a:solidFill>
                <a:schemeClr val="tx1"/>
              </a:solidFill>
            </a:endParaRPr>
          </a:p>
        </p:txBody>
      </p:sp>
      <p:sp>
        <p:nvSpPr>
          <p:cNvPr id="13" name="Pravokutnik 12"/>
          <p:cNvSpPr/>
          <p:nvPr/>
        </p:nvSpPr>
        <p:spPr>
          <a:xfrm>
            <a:off x="1619672" y="1772816"/>
            <a:ext cx="5112568" cy="369332"/>
          </a:xfrm>
          <a:prstGeom prst="rect">
            <a:avLst/>
          </a:prstGeom>
        </p:spPr>
        <p:txBody>
          <a:bodyPr wrap="square">
            <a:spAutoFit/>
          </a:bodyPr>
          <a:lstStyle/>
          <a:p>
            <a:r>
              <a:rPr lang="hr-HR" b="1" dirty="0" smtClean="0">
                <a:solidFill>
                  <a:srgbClr val="92D050"/>
                </a:solidFill>
              </a:rPr>
              <a:t> </a:t>
            </a:r>
            <a:endParaRPr lang="hr-HR" b="1" dirty="0">
              <a:solidFill>
                <a:srgbClr val="92D050"/>
              </a:solidFill>
            </a:endParaRPr>
          </a:p>
        </p:txBody>
      </p:sp>
      <p:sp>
        <p:nvSpPr>
          <p:cNvPr id="11" name="Pravokutnik 10"/>
          <p:cNvSpPr/>
          <p:nvPr/>
        </p:nvSpPr>
        <p:spPr>
          <a:xfrm>
            <a:off x="539552" y="3212976"/>
            <a:ext cx="8208912" cy="646331"/>
          </a:xfrm>
          <a:prstGeom prst="rect">
            <a:avLst/>
          </a:prstGeom>
        </p:spPr>
        <p:txBody>
          <a:bodyPr wrap="square" numCol="3">
            <a:spAutoFit/>
          </a:bodyPr>
          <a:lstStyle/>
          <a:p>
            <a:endParaRPr lang="hr-HR" dirty="0" smtClean="0"/>
          </a:p>
          <a:p>
            <a:endParaRPr lang="hr-HR" dirty="0" smtClean="0"/>
          </a:p>
        </p:txBody>
      </p:sp>
      <p:sp>
        <p:nvSpPr>
          <p:cNvPr id="12" name="Pravokutnik 11"/>
          <p:cNvSpPr/>
          <p:nvPr/>
        </p:nvSpPr>
        <p:spPr>
          <a:xfrm>
            <a:off x="1837406" y="2492896"/>
            <a:ext cx="5326882" cy="1754326"/>
          </a:xfrm>
          <a:prstGeom prst="rect">
            <a:avLst/>
          </a:prstGeom>
        </p:spPr>
        <p:txBody>
          <a:bodyPr wrap="square">
            <a:spAutoFit/>
          </a:bodyPr>
          <a:lstStyle/>
          <a:p>
            <a:r>
              <a:rPr lang="hr-HR" sz="3600" b="1" dirty="0" smtClean="0"/>
              <a:t>E sad … </a:t>
            </a:r>
          </a:p>
          <a:p>
            <a:endParaRPr lang="hr-HR" sz="3600" b="1" dirty="0"/>
          </a:p>
          <a:p>
            <a:r>
              <a:rPr lang="hr-HR" sz="3600" b="1" dirty="0" smtClean="0"/>
              <a:t>Natječaji … </a:t>
            </a:r>
            <a:endParaRPr lang="hr-HR" sz="3600" b="1" dirty="0"/>
          </a:p>
        </p:txBody>
      </p:sp>
    </p:spTree>
    <p:extLst>
      <p:ext uri="{BB962C8B-B14F-4D97-AF65-F5344CB8AC3E}">
        <p14:creationId xmlns:p14="http://schemas.microsoft.com/office/powerpoint/2010/main" val="22982644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Rominin laptop\Downloads\LOGO_1.jpeg.jpg"/>
          <p:cNvPicPr>
            <a:picLocks noChangeAspect="1" noChangeArrowheads="1"/>
          </p:cNvPicPr>
          <p:nvPr/>
        </p:nvPicPr>
        <p:blipFill>
          <a:blip r:embed="rId2" cstate="print"/>
          <a:srcRect/>
          <a:stretch>
            <a:fillRect/>
          </a:stretch>
        </p:blipFill>
        <p:spPr bwMode="auto">
          <a:xfrm>
            <a:off x="7716908" y="188640"/>
            <a:ext cx="1215763" cy="1152128"/>
          </a:xfrm>
          <a:prstGeom prst="rect">
            <a:avLst/>
          </a:prstGeom>
          <a:noFill/>
          <a:ln w="9525">
            <a:noFill/>
            <a:miter lim="800000"/>
            <a:headEnd/>
            <a:tailEnd/>
          </a:ln>
        </p:spPr>
      </p:pic>
      <p:sp>
        <p:nvSpPr>
          <p:cNvPr id="1034" name="AutoShape 10" descr="Slikovni rezultat za FINANCED BY EU FOR CITIZE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r-HR"/>
          </a:p>
        </p:txBody>
      </p:sp>
      <p:sp>
        <p:nvSpPr>
          <p:cNvPr id="21" name="Poluokvir 20"/>
          <p:cNvSpPr/>
          <p:nvPr/>
        </p:nvSpPr>
        <p:spPr>
          <a:xfrm>
            <a:off x="0" y="0"/>
            <a:ext cx="2123728" cy="2492896"/>
          </a:xfrm>
          <a:prstGeom prst="halfFrame">
            <a:avLst>
              <a:gd name="adj1" fmla="val 33333"/>
              <a:gd name="adj2" fmla="val 29745"/>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hr-HR">
              <a:solidFill>
                <a:schemeClr val="tx1"/>
              </a:solidFill>
            </a:endParaRPr>
          </a:p>
        </p:txBody>
      </p:sp>
      <p:sp>
        <p:nvSpPr>
          <p:cNvPr id="13" name="Pravokutnik 12"/>
          <p:cNvSpPr/>
          <p:nvPr/>
        </p:nvSpPr>
        <p:spPr>
          <a:xfrm>
            <a:off x="1619672" y="1772816"/>
            <a:ext cx="5112568" cy="369332"/>
          </a:xfrm>
          <a:prstGeom prst="rect">
            <a:avLst/>
          </a:prstGeom>
        </p:spPr>
        <p:txBody>
          <a:bodyPr wrap="square">
            <a:spAutoFit/>
          </a:bodyPr>
          <a:lstStyle/>
          <a:p>
            <a:r>
              <a:rPr lang="hr-HR" b="1" dirty="0" smtClean="0">
                <a:solidFill>
                  <a:srgbClr val="92D050"/>
                </a:solidFill>
              </a:rPr>
              <a:t> </a:t>
            </a:r>
            <a:endParaRPr lang="hr-HR" b="1" dirty="0">
              <a:solidFill>
                <a:srgbClr val="92D050"/>
              </a:solidFill>
            </a:endParaRPr>
          </a:p>
        </p:txBody>
      </p:sp>
      <p:sp>
        <p:nvSpPr>
          <p:cNvPr id="11" name="Pravokutnik 10"/>
          <p:cNvSpPr/>
          <p:nvPr/>
        </p:nvSpPr>
        <p:spPr>
          <a:xfrm>
            <a:off x="539552" y="3212976"/>
            <a:ext cx="8208912" cy="646331"/>
          </a:xfrm>
          <a:prstGeom prst="rect">
            <a:avLst/>
          </a:prstGeom>
        </p:spPr>
        <p:txBody>
          <a:bodyPr wrap="square" numCol="3">
            <a:spAutoFit/>
          </a:bodyPr>
          <a:lstStyle/>
          <a:p>
            <a:endParaRPr lang="hr-HR" dirty="0" smtClean="0"/>
          </a:p>
          <a:p>
            <a:endParaRPr lang="hr-HR" dirty="0" smtClean="0"/>
          </a:p>
        </p:txBody>
      </p:sp>
      <p:graphicFrame>
        <p:nvGraphicFramePr>
          <p:cNvPr id="3" name="Dijagram 2"/>
          <p:cNvGraphicFramePr/>
          <p:nvPr>
            <p:extLst>
              <p:ext uri="{D42A27DB-BD31-4B8C-83A1-F6EECF244321}">
                <p14:modId xmlns:p14="http://schemas.microsoft.com/office/powerpoint/2010/main" val="2929594462"/>
              </p:ext>
            </p:extLst>
          </p:nvPr>
        </p:nvGraphicFramePr>
        <p:xfrm>
          <a:off x="926221" y="1957482"/>
          <a:ext cx="7398568" cy="39917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kstniOkvir 1"/>
          <p:cNvSpPr txBox="1"/>
          <p:nvPr/>
        </p:nvSpPr>
        <p:spPr>
          <a:xfrm>
            <a:off x="2123728" y="830947"/>
            <a:ext cx="3598870" cy="646331"/>
          </a:xfrm>
          <a:prstGeom prst="rect">
            <a:avLst/>
          </a:prstGeom>
          <a:noFill/>
        </p:spPr>
        <p:txBody>
          <a:bodyPr wrap="none" rtlCol="0">
            <a:spAutoFit/>
          </a:bodyPr>
          <a:lstStyle/>
          <a:p>
            <a:r>
              <a:rPr lang="hr-HR" sz="3600" b="1" dirty="0" smtClean="0">
                <a:latin typeface="+mn-lt"/>
              </a:rPr>
              <a:t>Izvori financiranja</a:t>
            </a:r>
            <a:endParaRPr lang="en-US" sz="3600" b="1" dirty="0">
              <a:latin typeface="+mn-lt"/>
            </a:endParaRPr>
          </a:p>
        </p:txBody>
      </p:sp>
      <p:sp>
        <p:nvSpPr>
          <p:cNvPr id="17" name="Strelica zakrivljena dolje 16"/>
          <p:cNvSpPr/>
          <p:nvPr/>
        </p:nvSpPr>
        <p:spPr>
          <a:xfrm>
            <a:off x="2123728" y="1477278"/>
            <a:ext cx="3456384" cy="48020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1856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3" grpId="1">
        <p:bldAsOne/>
      </p:bldGraphic>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Rominin laptop\Downloads\LOGO_1.jpeg.jpg"/>
          <p:cNvPicPr>
            <a:picLocks noChangeAspect="1" noChangeArrowheads="1"/>
          </p:cNvPicPr>
          <p:nvPr/>
        </p:nvPicPr>
        <p:blipFill>
          <a:blip r:embed="rId2" cstate="print"/>
          <a:srcRect/>
          <a:stretch>
            <a:fillRect/>
          </a:stretch>
        </p:blipFill>
        <p:spPr bwMode="auto">
          <a:xfrm>
            <a:off x="7716908" y="188640"/>
            <a:ext cx="1215763" cy="1152128"/>
          </a:xfrm>
          <a:prstGeom prst="rect">
            <a:avLst/>
          </a:prstGeom>
          <a:noFill/>
          <a:ln w="9525">
            <a:noFill/>
            <a:miter lim="800000"/>
            <a:headEnd/>
            <a:tailEnd/>
          </a:ln>
        </p:spPr>
      </p:pic>
      <p:sp>
        <p:nvSpPr>
          <p:cNvPr id="1034" name="AutoShape 10" descr="Slikovni rezultat za FINANCED BY EU FOR CITIZE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r-HR"/>
          </a:p>
        </p:txBody>
      </p:sp>
      <p:sp>
        <p:nvSpPr>
          <p:cNvPr id="21" name="Poluokvir 20"/>
          <p:cNvSpPr/>
          <p:nvPr/>
        </p:nvSpPr>
        <p:spPr>
          <a:xfrm>
            <a:off x="0" y="0"/>
            <a:ext cx="2123728" cy="2492896"/>
          </a:xfrm>
          <a:prstGeom prst="halfFrame">
            <a:avLst>
              <a:gd name="adj1" fmla="val 33333"/>
              <a:gd name="adj2" fmla="val 29745"/>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hr-HR">
              <a:solidFill>
                <a:schemeClr val="tx1"/>
              </a:solidFill>
            </a:endParaRPr>
          </a:p>
        </p:txBody>
      </p:sp>
      <p:sp>
        <p:nvSpPr>
          <p:cNvPr id="13" name="Pravokutnik 12"/>
          <p:cNvSpPr/>
          <p:nvPr/>
        </p:nvSpPr>
        <p:spPr>
          <a:xfrm>
            <a:off x="1619672" y="1772816"/>
            <a:ext cx="5112568" cy="369332"/>
          </a:xfrm>
          <a:prstGeom prst="rect">
            <a:avLst/>
          </a:prstGeom>
        </p:spPr>
        <p:txBody>
          <a:bodyPr wrap="square">
            <a:spAutoFit/>
          </a:bodyPr>
          <a:lstStyle/>
          <a:p>
            <a:r>
              <a:rPr lang="hr-HR" b="1" dirty="0" smtClean="0">
                <a:solidFill>
                  <a:srgbClr val="92D050"/>
                </a:solidFill>
              </a:rPr>
              <a:t> </a:t>
            </a:r>
            <a:endParaRPr lang="hr-HR" b="1" dirty="0">
              <a:solidFill>
                <a:srgbClr val="92D050"/>
              </a:solidFill>
            </a:endParaRPr>
          </a:p>
        </p:txBody>
      </p:sp>
      <p:sp>
        <p:nvSpPr>
          <p:cNvPr id="2" name="TekstniOkvir 1"/>
          <p:cNvSpPr txBox="1"/>
          <p:nvPr/>
        </p:nvSpPr>
        <p:spPr>
          <a:xfrm>
            <a:off x="2029561" y="188640"/>
            <a:ext cx="5670976" cy="646331"/>
          </a:xfrm>
          <a:prstGeom prst="rect">
            <a:avLst/>
          </a:prstGeom>
          <a:noFill/>
        </p:spPr>
        <p:txBody>
          <a:bodyPr wrap="none" rtlCol="0">
            <a:spAutoFit/>
          </a:bodyPr>
          <a:lstStyle/>
          <a:p>
            <a:r>
              <a:rPr lang="hr-HR" sz="3600" b="1" dirty="0" smtClean="0">
                <a:latin typeface="+mn-lt"/>
              </a:rPr>
              <a:t>Izvori financiranja – natječaji</a:t>
            </a:r>
            <a:endParaRPr lang="en-US" sz="3600" b="1" dirty="0">
              <a:latin typeface="+mn-lt"/>
            </a:endParaRPr>
          </a:p>
        </p:txBody>
      </p:sp>
      <p:pic>
        <p:nvPicPr>
          <p:cNvPr id="5122" name="Picture 2" descr="C:\Users\Upraviteljica\Pictures\natjecaji.jp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764704"/>
            <a:ext cx="7421563" cy="6011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231856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Rominin laptop\Downloads\LOGO_1.jpeg.jpg"/>
          <p:cNvPicPr>
            <a:picLocks noChangeAspect="1" noChangeArrowheads="1"/>
          </p:cNvPicPr>
          <p:nvPr/>
        </p:nvPicPr>
        <p:blipFill>
          <a:blip r:embed="rId2" cstate="print"/>
          <a:srcRect/>
          <a:stretch>
            <a:fillRect/>
          </a:stretch>
        </p:blipFill>
        <p:spPr bwMode="auto">
          <a:xfrm>
            <a:off x="7716908" y="188640"/>
            <a:ext cx="1215763" cy="1152128"/>
          </a:xfrm>
          <a:prstGeom prst="rect">
            <a:avLst/>
          </a:prstGeom>
          <a:noFill/>
          <a:ln w="9525">
            <a:noFill/>
            <a:miter lim="800000"/>
            <a:headEnd/>
            <a:tailEnd/>
          </a:ln>
        </p:spPr>
      </p:pic>
      <p:sp>
        <p:nvSpPr>
          <p:cNvPr id="1034" name="AutoShape 10" descr="Slikovni rezultat za FINANCED BY EU FOR CITIZE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r-HR"/>
          </a:p>
        </p:txBody>
      </p:sp>
      <p:sp>
        <p:nvSpPr>
          <p:cNvPr id="21" name="Poluokvir 20"/>
          <p:cNvSpPr/>
          <p:nvPr/>
        </p:nvSpPr>
        <p:spPr>
          <a:xfrm>
            <a:off x="0" y="0"/>
            <a:ext cx="2123728" cy="2492896"/>
          </a:xfrm>
          <a:prstGeom prst="halfFrame">
            <a:avLst>
              <a:gd name="adj1" fmla="val 33333"/>
              <a:gd name="adj2" fmla="val 29745"/>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hr-HR">
              <a:solidFill>
                <a:schemeClr val="tx1"/>
              </a:solidFill>
            </a:endParaRPr>
          </a:p>
        </p:txBody>
      </p:sp>
      <p:sp>
        <p:nvSpPr>
          <p:cNvPr id="13" name="Pravokutnik 12"/>
          <p:cNvSpPr/>
          <p:nvPr/>
        </p:nvSpPr>
        <p:spPr>
          <a:xfrm>
            <a:off x="1619672" y="1772816"/>
            <a:ext cx="5112568" cy="369332"/>
          </a:xfrm>
          <a:prstGeom prst="rect">
            <a:avLst/>
          </a:prstGeom>
        </p:spPr>
        <p:txBody>
          <a:bodyPr wrap="square">
            <a:spAutoFit/>
          </a:bodyPr>
          <a:lstStyle/>
          <a:p>
            <a:r>
              <a:rPr lang="hr-HR" b="1" dirty="0" smtClean="0">
                <a:solidFill>
                  <a:srgbClr val="92D050"/>
                </a:solidFill>
              </a:rPr>
              <a:t> </a:t>
            </a:r>
            <a:endParaRPr lang="hr-HR" b="1" dirty="0">
              <a:solidFill>
                <a:srgbClr val="92D050"/>
              </a:solidFill>
            </a:endParaRPr>
          </a:p>
        </p:txBody>
      </p:sp>
      <p:sp>
        <p:nvSpPr>
          <p:cNvPr id="2" name="TekstniOkvir 1"/>
          <p:cNvSpPr txBox="1"/>
          <p:nvPr/>
        </p:nvSpPr>
        <p:spPr>
          <a:xfrm>
            <a:off x="2029561" y="188640"/>
            <a:ext cx="5670976" cy="646331"/>
          </a:xfrm>
          <a:prstGeom prst="rect">
            <a:avLst/>
          </a:prstGeom>
          <a:noFill/>
        </p:spPr>
        <p:txBody>
          <a:bodyPr wrap="none" rtlCol="0">
            <a:spAutoFit/>
          </a:bodyPr>
          <a:lstStyle/>
          <a:p>
            <a:r>
              <a:rPr lang="hr-HR" sz="3600" b="1" dirty="0" smtClean="0">
                <a:latin typeface="+mn-lt"/>
              </a:rPr>
              <a:t>Izvori financiranja – natječaji</a:t>
            </a:r>
            <a:endParaRPr lang="en-US" sz="3600" b="1" dirty="0">
              <a:latin typeface="+mn-lt"/>
            </a:endParaRPr>
          </a:p>
        </p:txBody>
      </p:sp>
      <p:pic>
        <p:nvPicPr>
          <p:cNvPr id="8194" name="Picture 2" descr="http://www.panora.hr/repos/images/fancybox/1407149461untitl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865" y="1246448"/>
            <a:ext cx="6655044" cy="4904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424072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Rominin laptop\Downloads\LOGO_1.jpeg.jpg"/>
          <p:cNvPicPr>
            <a:picLocks noChangeAspect="1" noChangeArrowheads="1"/>
          </p:cNvPicPr>
          <p:nvPr/>
        </p:nvPicPr>
        <p:blipFill>
          <a:blip r:embed="rId2" cstate="print"/>
          <a:srcRect/>
          <a:stretch>
            <a:fillRect/>
          </a:stretch>
        </p:blipFill>
        <p:spPr bwMode="auto">
          <a:xfrm>
            <a:off x="7716908" y="188640"/>
            <a:ext cx="1215763" cy="1152128"/>
          </a:xfrm>
          <a:prstGeom prst="rect">
            <a:avLst/>
          </a:prstGeom>
          <a:noFill/>
          <a:ln w="9525">
            <a:noFill/>
            <a:miter lim="800000"/>
            <a:headEnd/>
            <a:tailEnd/>
          </a:ln>
        </p:spPr>
      </p:pic>
      <p:sp>
        <p:nvSpPr>
          <p:cNvPr id="1034" name="AutoShape 10" descr="Slikovni rezultat za FINANCED BY EU FOR CITIZE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r-HR"/>
          </a:p>
        </p:txBody>
      </p:sp>
      <p:sp>
        <p:nvSpPr>
          <p:cNvPr id="21" name="Poluokvir 20"/>
          <p:cNvSpPr/>
          <p:nvPr/>
        </p:nvSpPr>
        <p:spPr>
          <a:xfrm>
            <a:off x="0" y="0"/>
            <a:ext cx="2123728" cy="2492896"/>
          </a:xfrm>
          <a:prstGeom prst="halfFrame">
            <a:avLst>
              <a:gd name="adj1" fmla="val 33333"/>
              <a:gd name="adj2" fmla="val 29745"/>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hr-HR">
              <a:solidFill>
                <a:schemeClr val="tx1"/>
              </a:solidFill>
            </a:endParaRPr>
          </a:p>
        </p:txBody>
      </p:sp>
      <p:sp>
        <p:nvSpPr>
          <p:cNvPr id="13" name="Pravokutnik 12"/>
          <p:cNvSpPr/>
          <p:nvPr/>
        </p:nvSpPr>
        <p:spPr>
          <a:xfrm>
            <a:off x="1619672" y="1772816"/>
            <a:ext cx="5112568" cy="369332"/>
          </a:xfrm>
          <a:prstGeom prst="rect">
            <a:avLst/>
          </a:prstGeom>
        </p:spPr>
        <p:txBody>
          <a:bodyPr wrap="square">
            <a:spAutoFit/>
          </a:bodyPr>
          <a:lstStyle/>
          <a:p>
            <a:r>
              <a:rPr lang="hr-HR" b="1" dirty="0" smtClean="0">
                <a:solidFill>
                  <a:srgbClr val="92D050"/>
                </a:solidFill>
              </a:rPr>
              <a:t> </a:t>
            </a:r>
            <a:endParaRPr lang="hr-HR" b="1" dirty="0">
              <a:solidFill>
                <a:srgbClr val="92D050"/>
              </a:solidFill>
            </a:endParaRPr>
          </a:p>
        </p:txBody>
      </p:sp>
      <p:sp>
        <p:nvSpPr>
          <p:cNvPr id="2" name="TekstniOkvir 1"/>
          <p:cNvSpPr txBox="1"/>
          <p:nvPr/>
        </p:nvSpPr>
        <p:spPr>
          <a:xfrm>
            <a:off x="2029561" y="188640"/>
            <a:ext cx="5670976" cy="646331"/>
          </a:xfrm>
          <a:prstGeom prst="rect">
            <a:avLst/>
          </a:prstGeom>
          <a:noFill/>
        </p:spPr>
        <p:txBody>
          <a:bodyPr wrap="none" rtlCol="0">
            <a:spAutoFit/>
          </a:bodyPr>
          <a:lstStyle/>
          <a:p>
            <a:r>
              <a:rPr lang="hr-HR" sz="3600" b="1" dirty="0" smtClean="0">
                <a:latin typeface="+mn-lt"/>
              </a:rPr>
              <a:t>Izvori financiranja – natječaji</a:t>
            </a:r>
            <a:endParaRPr lang="en-US" sz="3600" b="1" dirty="0">
              <a:latin typeface="+mn-lt"/>
            </a:endParaRPr>
          </a:p>
        </p:txBody>
      </p:sp>
      <p:pic>
        <p:nvPicPr>
          <p:cNvPr id="1026" name="Picture 2" descr="C:\Users\Upraviteljica\Pictures\preuzm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92696"/>
            <a:ext cx="8924273" cy="5904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35179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4746625" y="5761038"/>
            <a:ext cx="3309938" cy="307975"/>
          </a:xfrm>
          <a:prstGeom prst="rect">
            <a:avLst/>
          </a:prstGeom>
        </p:spPr>
        <p:txBody>
          <a:bodyPr>
            <a:normAutofit fontScale="92500" lnSpcReduction="10000"/>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pPr fontAlgn="auto">
              <a:spcAft>
                <a:spcPts val="0"/>
              </a:spcAft>
              <a:defRPr/>
            </a:pPr>
            <a:endParaRPr lang="hr-HR" sz="1600" dirty="0"/>
          </a:p>
        </p:txBody>
      </p:sp>
      <p:sp>
        <p:nvSpPr>
          <p:cNvPr id="8" name="Poluokvir 7"/>
          <p:cNvSpPr/>
          <p:nvPr/>
        </p:nvSpPr>
        <p:spPr>
          <a:xfrm rot="10800000">
            <a:off x="7020272" y="4365104"/>
            <a:ext cx="2123728" cy="2492896"/>
          </a:xfrm>
          <a:prstGeom prst="halfFrame">
            <a:avLst>
              <a:gd name="adj1" fmla="val 33333"/>
              <a:gd name="adj2" fmla="val 29745"/>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hr-HR">
              <a:solidFill>
                <a:schemeClr val="tx1"/>
              </a:solidFill>
            </a:endParaRPr>
          </a:p>
        </p:txBody>
      </p:sp>
      <p:sp>
        <p:nvSpPr>
          <p:cNvPr id="9" name="Poluokvir 8"/>
          <p:cNvSpPr/>
          <p:nvPr/>
        </p:nvSpPr>
        <p:spPr>
          <a:xfrm>
            <a:off x="0" y="0"/>
            <a:ext cx="2123728" cy="2492896"/>
          </a:xfrm>
          <a:prstGeom prst="halfFrame">
            <a:avLst>
              <a:gd name="adj1" fmla="val 33333"/>
              <a:gd name="adj2" fmla="val 29745"/>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hr-HR">
              <a:solidFill>
                <a:schemeClr val="tx1"/>
              </a:solidFill>
            </a:endParaRPr>
          </a:p>
        </p:txBody>
      </p:sp>
      <p:pic>
        <p:nvPicPr>
          <p:cNvPr id="11" name="Picture 2" descr="C:\Users\Rominin laptop\Downloads\LOGO_1.jpeg.jpg"/>
          <p:cNvPicPr>
            <a:picLocks noChangeAspect="1" noChangeArrowheads="1"/>
          </p:cNvPicPr>
          <p:nvPr/>
        </p:nvPicPr>
        <p:blipFill>
          <a:blip r:embed="rId2" cstate="print"/>
          <a:srcRect/>
          <a:stretch>
            <a:fillRect/>
          </a:stretch>
        </p:blipFill>
        <p:spPr bwMode="auto">
          <a:xfrm>
            <a:off x="7668344" y="260648"/>
            <a:ext cx="1224136" cy="1160063"/>
          </a:xfrm>
          <a:prstGeom prst="rect">
            <a:avLst/>
          </a:prstGeom>
          <a:noFill/>
          <a:ln w="9525">
            <a:noFill/>
            <a:miter lim="800000"/>
            <a:headEnd/>
            <a:tailEnd/>
          </a:ln>
        </p:spPr>
      </p:pic>
      <p:sp>
        <p:nvSpPr>
          <p:cNvPr id="6" name="Pravokutnik 5"/>
          <p:cNvSpPr/>
          <p:nvPr/>
        </p:nvSpPr>
        <p:spPr>
          <a:xfrm>
            <a:off x="899592" y="908720"/>
            <a:ext cx="3756606" cy="646331"/>
          </a:xfrm>
          <a:prstGeom prst="rect">
            <a:avLst/>
          </a:prstGeom>
        </p:spPr>
        <p:txBody>
          <a:bodyPr wrap="none">
            <a:spAutoFit/>
          </a:bodyPr>
          <a:lstStyle/>
          <a:p>
            <a:r>
              <a:rPr lang="hr-HR" sz="3600" b="1" dirty="0" smtClean="0">
                <a:solidFill>
                  <a:srgbClr val="92D050"/>
                </a:solidFill>
                <a:effectLst>
                  <a:outerShdw blurRad="38100" dist="38100" dir="2700000" algn="tl">
                    <a:srgbClr val="000000">
                      <a:alpha val="43137"/>
                    </a:srgbClr>
                  </a:outerShdw>
                </a:effectLst>
                <a:latin typeface="+mj-lt"/>
                <a:ea typeface="+mj-ea"/>
                <a:cs typeface="+mj-cs"/>
              </a:rPr>
              <a:t>3 funkcije Zaklade:</a:t>
            </a:r>
          </a:p>
        </p:txBody>
      </p:sp>
      <p:sp>
        <p:nvSpPr>
          <p:cNvPr id="7" name="Content Placeholder 4"/>
          <p:cNvSpPr txBox="1">
            <a:spLocks/>
          </p:cNvSpPr>
          <p:nvPr/>
        </p:nvSpPr>
        <p:spPr>
          <a:xfrm>
            <a:off x="539552" y="1628800"/>
            <a:ext cx="7848872" cy="4725144"/>
          </a:xfrm>
          <a:prstGeom prst="rect">
            <a:avLst/>
          </a:prstGeom>
        </p:spPr>
        <p:txBody>
          <a:bodyPr vert="horz" lIns="91440" tIns="45720" rIns="91440" bIns="45720" rtlCol="0">
            <a:normAutofit/>
          </a:bodyPr>
          <a:lstStyle/>
          <a:p>
            <a:pPr marL="0" marR="0" lvl="0" indent="-27432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hr-HR" sz="4800" b="1" i="0" u="none" strike="noStrike" kern="1200" cap="none" spc="0" normalizeH="0" baseline="0" noProof="0" dirty="0" smtClean="0">
                <a:ln>
                  <a:noFill/>
                </a:ln>
                <a:effectLst/>
                <a:uLnTx/>
                <a:uFillTx/>
                <a:latin typeface="+mn-lt"/>
                <a:ea typeface="+mn-ea"/>
                <a:cs typeface="+mn-cs"/>
              </a:rPr>
              <a:t>INFORMATIVNA</a:t>
            </a:r>
          </a:p>
          <a:p>
            <a:pPr marL="68580" marR="0" lvl="0" indent="0" algn="ctr" defTabSz="914400" rtl="0" eaLnBrk="1" fontAlgn="auto" latinLnBrk="0" hangingPunct="1">
              <a:lnSpc>
                <a:spcPct val="100000"/>
              </a:lnSpc>
              <a:spcBef>
                <a:spcPct val="20000"/>
              </a:spcBef>
              <a:spcAft>
                <a:spcPts val="0"/>
              </a:spcAft>
              <a:buClrTx/>
              <a:buSzTx/>
              <a:buFont typeface="Wingdings 2" pitchFamily="18" charset="2"/>
              <a:buNone/>
              <a:tabLst/>
              <a:defRPr/>
            </a:pPr>
            <a:endParaRPr kumimoji="0" lang="hr-HR" sz="2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68580" marR="0" lvl="0" indent="0" algn="ctr" defTabSz="914400" rtl="0" eaLnBrk="1" fontAlgn="auto" latinLnBrk="0" hangingPunct="1">
              <a:lnSpc>
                <a:spcPct val="120000"/>
              </a:lnSpc>
              <a:spcBef>
                <a:spcPct val="20000"/>
              </a:spcBef>
              <a:spcAft>
                <a:spcPts val="0"/>
              </a:spcAft>
              <a:buClrTx/>
              <a:buSzTx/>
              <a:buFont typeface="Wingdings 2" pitchFamily="18" charset="2"/>
              <a:buNone/>
              <a:tabLst/>
              <a:defRPr/>
            </a:pPr>
            <a:r>
              <a:rPr kumimoji="0" lang="hr-HR" sz="2600" b="0" i="0" u="none" strike="noStrike" kern="1200" cap="none" spc="0" normalizeH="0" baseline="0" noProof="0" dirty="0" smtClean="0">
                <a:ln>
                  <a:noFill/>
                </a:ln>
                <a:solidFill>
                  <a:schemeClr val="tx1">
                    <a:tint val="75000"/>
                  </a:schemeClr>
                </a:solidFill>
                <a:effectLst/>
                <a:uLnTx/>
                <a:uFillTx/>
                <a:latin typeface="+mj-lt"/>
                <a:ea typeface="+mn-ea"/>
                <a:cs typeface="+mn-cs"/>
              </a:rPr>
              <a:t>Pružamo </a:t>
            </a:r>
            <a:r>
              <a:rPr kumimoji="0" lang="hr-HR" sz="2600" b="1" i="0" u="none" strike="noStrike" kern="1200" cap="none" spc="0" normalizeH="0" baseline="0" noProof="0" dirty="0" smtClean="0">
                <a:ln>
                  <a:noFill/>
                </a:ln>
                <a:effectLst/>
                <a:uLnTx/>
                <a:uFillTx/>
                <a:latin typeface="+mj-lt"/>
                <a:ea typeface="+mn-ea"/>
                <a:cs typeface="+mn-cs"/>
              </a:rPr>
              <a:t>aktualne informacije iz civilnog društva</a:t>
            </a:r>
            <a:r>
              <a:rPr kumimoji="0" lang="hr-HR" sz="2600" b="0" i="0" u="none" strike="noStrike" kern="1200" cap="none" spc="0" normalizeH="0" baseline="0" noProof="0" dirty="0" smtClean="0">
                <a:ln>
                  <a:noFill/>
                </a:ln>
                <a:solidFill>
                  <a:schemeClr val="tx1">
                    <a:tint val="75000"/>
                  </a:schemeClr>
                </a:solidFill>
                <a:effectLst/>
                <a:uLnTx/>
                <a:uFillTx/>
                <a:latin typeface="+mj-lt"/>
                <a:ea typeface="+mn-ea"/>
                <a:cs typeface="+mn-cs"/>
              </a:rPr>
              <a:t> </a:t>
            </a:r>
            <a:r>
              <a:rPr kumimoji="0" lang="hr-HR" sz="2600" b="0" i="0" u="none" strike="noStrike" kern="1200" cap="none" spc="0" normalizeH="0" baseline="0" noProof="0" dirty="0" err="1" smtClean="0">
                <a:ln>
                  <a:noFill/>
                </a:ln>
                <a:solidFill>
                  <a:schemeClr val="bg1">
                    <a:lumMod val="50000"/>
                  </a:schemeClr>
                </a:solidFill>
                <a:effectLst>
                  <a:outerShdw blurRad="38100" dist="38100" dir="2700000" algn="tl">
                    <a:srgbClr val="000000">
                      <a:alpha val="43137"/>
                    </a:srgbClr>
                  </a:outerShdw>
                </a:effectLst>
                <a:uLnTx/>
                <a:uFillTx/>
                <a:latin typeface="+mj-lt"/>
                <a:ea typeface="+mn-ea"/>
                <a:cs typeface="+mn-cs"/>
                <a:hlinkClick r:id="rId3"/>
              </a:rPr>
              <a:t>www.civilnodrustvo</a:t>
            </a:r>
            <a:r>
              <a:rPr kumimoji="0" lang="hr-HR" sz="2600" b="0" i="0" u="none" strike="noStrike" kern="1200" cap="none" spc="0" normalizeH="0" baseline="0" noProof="0" dirty="0" smtClean="0">
                <a:ln>
                  <a:noFill/>
                </a:ln>
                <a:solidFill>
                  <a:schemeClr val="bg1">
                    <a:lumMod val="50000"/>
                  </a:schemeClr>
                </a:solidFill>
                <a:effectLst>
                  <a:outerShdw blurRad="38100" dist="38100" dir="2700000" algn="tl">
                    <a:srgbClr val="000000">
                      <a:alpha val="43137"/>
                    </a:srgbClr>
                  </a:outerShdw>
                </a:effectLst>
                <a:uLnTx/>
                <a:uFillTx/>
                <a:latin typeface="+mj-lt"/>
                <a:ea typeface="+mn-ea"/>
                <a:cs typeface="+mn-cs"/>
                <a:hlinkClick r:id="rId3"/>
              </a:rPr>
              <a:t>-</a:t>
            </a:r>
            <a:r>
              <a:rPr kumimoji="0" lang="hr-HR" sz="2600" b="0" i="0" u="none" strike="noStrike" kern="1200" cap="none" spc="0" normalizeH="0" baseline="0" noProof="0" dirty="0" err="1" smtClean="0">
                <a:ln>
                  <a:noFill/>
                </a:ln>
                <a:solidFill>
                  <a:schemeClr val="bg1">
                    <a:lumMod val="50000"/>
                  </a:schemeClr>
                </a:solidFill>
                <a:effectLst>
                  <a:outerShdw blurRad="38100" dist="38100" dir="2700000" algn="tl">
                    <a:srgbClr val="000000">
                      <a:alpha val="43137"/>
                    </a:srgbClr>
                  </a:outerShdw>
                </a:effectLst>
                <a:uLnTx/>
                <a:uFillTx/>
                <a:latin typeface="+mj-lt"/>
                <a:ea typeface="+mn-ea"/>
                <a:cs typeface="+mn-cs"/>
                <a:hlinkClick r:id="rId3"/>
              </a:rPr>
              <a:t>istra.hr</a:t>
            </a:r>
            <a:r>
              <a:rPr kumimoji="0" lang="hr-HR" sz="2600" b="0" i="0" u="none" strike="noStrike" kern="1200" cap="none" spc="0" normalizeH="0" noProof="0" dirty="0" smtClean="0">
                <a:ln>
                  <a:noFill/>
                </a:ln>
                <a:solidFill>
                  <a:schemeClr val="bg1">
                    <a:lumMod val="50000"/>
                  </a:schemeClr>
                </a:solidFill>
                <a:effectLst>
                  <a:outerShdw blurRad="38100" dist="38100" dir="2700000" algn="tl">
                    <a:srgbClr val="000000">
                      <a:alpha val="43137"/>
                    </a:srgbClr>
                  </a:outerShdw>
                </a:effectLst>
                <a:uLnTx/>
                <a:uFillTx/>
                <a:latin typeface="+mj-lt"/>
                <a:ea typeface="+mn-ea"/>
                <a:cs typeface="+mn-cs"/>
              </a:rPr>
              <a:t> </a:t>
            </a:r>
            <a:r>
              <a:rPr kumimoji="0" lang="hr-HR" sz="2600" b="0" i="0" u="none" strike="noStrike" kern="1200" cap="none" spc="0" normalizeH="0" noProof="0" dirty="0" smtClean="0">
                <a:ln>
                  <a:noFill/>
                </a:ln>
                <a:solidFill>
                  <a:schemeClr val="tx1">
                    <a:tint val="75000"/>
                  </a:schemeClr>
                </a:solidFill>
                <a:effectLst/>
                <a:uLnTx/>
                <a:uFillTx/>
                <a:latin typeface="+mj-lt"/>
                <a:ea typeface="+mn-ea"/>
                <a:cs typeface="+mn-cs"/>
              </a:rPr>
              <a:t> </a:t>
            </a:r>
            <a:r>
              <a:rPr lang="hr-HR" sz="2600" dirty="0" smtClean="0">
                <a:solidFill>
                  <a:schemeClr val="tx1">
                    <a:tint val="75000"/>
                  </a:schemeClr>
                </a:solidFill>
                <a:latin typeface="+mj-lt"/>
                <a:cs typeface="+mn-cs"/>
              </a:rPr>
              <a:t>/</a:t>
            </a:r>
            <a:r>
              <a:rPr kumimoji="0" lang="hr-HR" sz="2600" b="0" i="0" u="none" strike="noStrike" kern="1200" cap="none" spc="0" normalizeH="0" baseline="0" noProof="0" dirty="0" smtClean="0">
                <a:ln>
                  <a:noFill/>
                </a:ln>
                <a:solidFill>
                  <a:schemeClr val="tx1">
                    <a:tint val="75000"/>
                  </a:schemeClr>
                </a:solidFill>
                <a:effectLst/>
                <a:uLnTx/>
                <a:uFillTx/>
                <a:latin typeface="+mj-lt"/>
                <a:ea typeface="+mn-ea"/>
                <a:cs typeface="+mn-cs"/>
              </a:rPr>
              <a:t> </a:t>
            </a:r>
            <a:r>
              <a:rPr kumimoji="0" lang="hr-HR" sz="2600" b="0" i="0" u="none" strike="noStrike" kern="1200" cap="none" spc="0" normalizeH="0" baseline="0" noProof="0" dirty="0" err="1" smtClean="0">
                <a:ln>
                  <a:noFill/>
                </a:ln>
                <a:solidFill>
                  <a:schemeClr val="tx1">
                    <a:tint val="75000"/>
                  </a:schemeClr>
                </a:solidFill>
                <a:effectLst/>
                <a:uLnTx/>
                <a:uFillTx/>
                <a:latin typeface="+mj-lt"/>
                <a:ea typeface="+mn-ea"/>
                <a:cs typeface="+mn-cs"/>
              </a:rPr>
              <a:t>facebook</a:t>
            </a:r>
            <a:r>
              <a:rPr kumimoji="0" lang="hr-HR" sz="2600" b="0" i="0" u="none" strike="noStrike" kern="1200" cap="none" spc="0" normalizeH="0" baseline="0" noProof="0" dirty="0" smtClean="0">
                <a:ln>
                  <a:noFill/>
                </a:ln>
                <a:solidFill>
                  <a:schemeClr val="tx1">
                    <a:tint val="75000"/>
                  </a:schemeClr>
                </a:solidFill>
                <a:effectLst/>
                <a:uLnTx/>
                <a:uFillTx/>
                <a:latin typeface="+mj-lt"/>
                <a:ea typeface="+mn-ea"/>
                <a:cs typeface="+mn-cs"/>
              </a:rPr>
              <a:t>, </a:t>
            </a:r>
          </a:p>
          <a:p>
            <a:pPr marL="68580" marR="0" lvl="0" indent="0" algn="ctr" defTabSz="914400" rtl="0" eaLnBrk="1" fontAlgn="auto" latinLnBrk="0" hangingPunct="1">
              <a:lnSpc>
                <a:spcPct val="120000"/>
              </a:lnSpc>
              <a:spcBef>
                <a:spcPct val="20000"/>
              </a:spcBef>
              <a:spcAft>
                <a:spcPts val="0"/>
              </a:spcAft>
              <a:buClrTx/>
              <a:buSzTx/>
              <a:buFont typeface="Wingdings 2" pitchFamily="18" charset="2"/>
              <a:buNone/>
              <a:tabLst/>
              <a:defRPr/>
            </a:pPr>
            <a:r>
              <a:rPr kumimoji="0" lang="hr-HR" sz="2600" b="0" i="0" u="none" strike="noStrike" kern="1200" cap="none" spc="0" normalizeH="0" baseline="0" noProof="0" dirty="0" smtClean="0">
                <a:ln>
                  <a:noFill/>
                </a:ln>
                <a:solidFill>
                  <a:schemeClr val="tx1">
                    <a:tint val="75000"/>
                  </a:schemeClr>
                </a:solidFill>
                <a:effectLst/>
                <a:uLnTx/>
                <a:uFillTx/>
                <a:latin typeface="+mj-lt"/>
                <a:ea typeface="+mn-ea"/>
                <a:cs typeface="+mn-cs"/>
              </a:rPr>
              <a:t>objave u medijima,</a:t>
            </a:r>
            <a:r>
              <a:rPr kumimoji="0" lang="hr-HR" sz="2600" b="0" i="0" u="none" strike="noStrike" kern="1200" cap="none" spc="0" normalizeH="0" noProof="0" dirty="0" smtClean="0">
                <a:ln>
                  <a:noFill/>
                </a:ln>
                <a:solidFill>
                  <a:schemeClr val="tx1">
                    <a:tint val="75000"/>
                  </a:schemeClr>
                </a:solidFill>
                <a:effectLst/>
                <a:uLnTx/>
                <a:uFillTx/>
                <a:latin typeface="+mj-lt"/>
                <a:ea typeface="+mn-ea"/>
                <a:cs typeface="+mn-cs"/>
              </a:rPr>
              <a:t> </a:t>
            </a:r>
            <a:r>
              <a:rPr kumimoji="0" lang="hr-HR" sz="2600" b="0" i="0" u="none" strike="noStrike" kern="1200" cap="none" spc="0" normalizeH="0" baseline="0" noProof="0" dirty="0" smtClean="0">
                <a:ln>
                  <a:noFill/>
                </a:ln>
                <a:solidFill>
                  <a:schemeClr val="tx1">
                    <a:tint val="75000"/>
                  </a:schemeClr>
                </a:solidFill>
                <a:effectLst/>
                <a:uLnTx/>
                <a:uFillTx/>
                <a:latin typeface="+mj-lt"/>
                <a:ea typeface="+mn-ea"/>
                <a:cs typeface="+mn-cs"/>
              </a:rPr>
              <a:t>mjesečni </a:t>
            </a:r>
            <a:r>
              <a:rPr kumimoji="0" lang="hr-HR" sz="2600" b="0" i="0" u="none" strike="noStrike" kern="1200" cap="none" spc="0" normalizeH="0" baseline="0" noProof="0" dirty="0" err="1" smtClean="0">
                <a:ln>
                  <a:noFill/>
                </a:ln>
                <a:solidFill>
                  <a:schemeClr val="tx1">
                    <a:tint val="75000"/>
                  </a:schemeClr>
                </a:solidFill>
                <a:effectLst/>
                <a:uLnTx/>
                <a:uFillTx/>
                <a:latin typeface="+mj-lt"/>
                <a:ea typeface="+mn-ea"/>
                <a:cs typeface="+mn-cs"/>
              </a:rPr>
              <a:t>newsletter</a:t>
            </a:r>
            <a:r>
              <a:rPr kumimoji="0" lang="hr-HR" sz="2600" b="0" i="0" u="none" strike="noStrike" kern="1200" cap="none" spc="0" normalizeH="0" baseline="0" noProof="0" dirty="0" smtClean="0">
                <a:ln>
                  <a:noFill/>
                </a:ln>
                <a:solidFill>
                  <a:schemeClr val="tx1">
                    <a:tint val="75000"/>
                  </a:schemeClr>
                </a:solidFill>
                <a:effectLst/>
                <a:uLnTx/>
                <a:uFillTx/>
                <a:latin typeface="+mj-lt"/>
                <a:ea typeface="+mn-ea"/>
                <a:cs typeface="+mn-cs"/>
              </a:rPr>
              <a:t>-a '</a:t>
            </a:r>
            <a:r>
              <a:rPr kumimoji="0" lang="hr-HR" sz="2600" b="0" i="1" u="none" strike="noStrike" kern="1200" cap="none" spc="0" normalizeH="0" baseline="0" noProof="0" dirty="0" smtClean="0">
                <a:ln>
                  <a:noFill/>
                </a:ln>
                <a:solidFill>
                  <a:schemeClr val="tx1">
                    <a:tint val="75000"/>
                  </a:schemeClr>
                </a:solidFill>
                <a:effectLst/>
                <a:uLnTx/>
                <a:uFillTx/>
                <a:latin typeface="+mj-lt"/>
                <a:ea typeface="+mn-ea"/>
                <a:cs typeface="+mn-cs"/>
              </a:rPr>
              <a:t>E-trokut</a:t>
            </a:r>
            <a:r>
              <a:rPr kumimoji="0" lang="hr-HR" sz="2600" b="0" i="0" u="none" strike="noStrike" kern="1200" cap="none" spc="0" normalizeH="0" baseline="0" noProof="0" dirty="0" smtClean="0">
                <a:ln>
                  <a:noFill/>
                </a:ln>
                <a:solidFill>
                  <a:schemeClr val="tx1">
                    <a:tint val="75000"/>
                  </a:schemeClr>
                </a:solidFill>
                <a:effectLst/>
                <a:uLnTx/>
                <a:uFillTx/>
                <a:latin typeface="+mj-lt"/>
                <a:ea typeface="+mn-ea"/>
                <a:cs typeface="+mn-cs"/>
              </a:rPr>
              <a:t>'. </a:t>
            </a:r>
          </a:p>
          <a:p>
            <a:pPr marL="68580" marR="0" lvl="0" indent="0" algn="ctr" defTabSz="914400" rtl="0" eaLnBrk="1" fontAlgn="auto" latinLnBrk="0" hangingPunct="1">
              <a:lnSpc>
                <a:spcPct val="120000"/>
              </a:lnSpc>
              <a:spcBef>
                <a:spcPct val="20000"/>
              </a:spcBef>
              <a:spcAft>
                <a:spcPts val="0"/>
              </a:spcAft>
              <a:buClrTx/>
              <a:buSzTx/>
              <a:buFont typeface="Wingdings 2" pitchFamily="18" charset="2"/>
              <a:buNone/>
              <a:tabLst/>
              <a:defRPr/>
            </a:pPr>
            <a:r>
              <a:rPr kumimoji="0" lang="hr-HR" sz="2600" b="0" i="0" u="none" strike="noStrike" kern="1200" cap="none" spc="0" normalizeH="0" baseline="0" noProof="0" dirty="0" smtClean="0">
                <a:ln>
                  <a:noFill/>
                </a:ln>
                <a:solidFill>
                  <a:schemeClr val="tx1">
                    <a:tint val="75000"/>
                  </a:schemeClr>
                </a:solidFill>
                <a:effectLst/>
                <a:uLnTx/>
                <a:uFillTx/>
                <a:latin typeface="+mj-lt"/>
                <a:ea typeface="+mn-ea"/>
                <a:cs typeface="+mn-cs"/>
              </a:rPr>
              <a:t>Za sve upite tim Zaklade stoji na raspolaganju svakim radnim danom. </a:t>
            </a:r>
          </a:p>
          <a:p>
            <a:pPr marL="68580" marR="0" lvl="0" indent="0" algn="ctr" defTabSz="914400" rtl="0" eaLnBrk="1" fontAlgn="auto" latinLnBrk="0" hangingPunct="1">
              <a:lnSpc>
                <a:spcPct val="120000"/>
              </a:lnSpc>
              <a:spcBef>
                <a:spcPct val="20000"/>
              </a:spcBef>
              <a:spcAft>
                <a:spcPts val="0"/>
              </a:spcAft>
              <a:buClrTx/>
              <a:buSzTx/>
              <a:buFont typeface="Wingdings 2" pitchFamily="18" charset="2"/>
              <a:buNone/>
              <a:tabLst/>
              <a:defRPr/>
            </a:pPr>
            <a:r>
              <a:rPr kumimoji="0" lang="hr-HR" sz="3500" b="1" i="0" u="none" strike="noStrike" kern="1200" cap="none" spc="0" normalizeH="0" baseline="0" noProof="0" dirty="0" smtClean="0">
                <a:ln>
                  <a:noFill/>
                </a:ln>
                <a:solidFill>
                  <a:srgbClr val="92D050"/>
                </a:solidFill>
                <a:effectLst>
                  <a:outerShdw blurRad="38100" dist="38100" dir="2700000" algn="tl">
                    <a:srgbClr val="000000">
                      <a:alpha val="43137"/>
                    </a:srgbClr>
                  </a:outerShdw>
                </a:effectLst>
                <a:uLnTx/>
                <a:uFillTx/>
                <a:latin typeface="+mn-lt"/>
                <a:ea typeface="+mn-ea"/>
                <a:cs typeface="+mn-cs"/>
              </a:rPr>
              <a:t>Pratite nas! </a:t>
            </a:r>
            <a:endParaRPr kumimoji="0" lang="hr-HR" sz="3500" b="1" i="0" u="none" strike="noStrike" kern="1200" cap="none" spc="0" normalizeH="0" baseline="0" noProof="0" dirty="0">
              <a:ln>
                <a:noFill/>
              </a:ln>
              <a:solidFill>
                <a:srgbClr val="92D050"/>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Rominin laptop\Downloads\LOGO_1.jpeg.jpg"/>
          <p:cNvPicPr>
            <a:picLocks noChangeAspect="1" noChangeArrowheads="1"/>
          </p:cNvPicPr>
          <p:nvPr/>
        </p:nvPicPr>
        <p:blipFill>
          <a:blip r:embed="rId2" cstate="print"/>
          <a:srcRect/>
          <a:stretch>
            <a:fillRect/>
          </a:stretch>
        </p:blipFill>
        <p:spPr bwMode="auto">
          <a:xfrm>
            <a:off x="7716908" y="188640"/>
            <a:ext cx="1215763" cy="1152128"/>
          </a:xfrm>
          <a:prstGeom prst="rect">
            <a:avLst/>
          </a:prstGeom>
          <a:noFill/>
          <a:ln w="9525">
            <a:noFill/>
            <a:miter lim="800000"/>
            <a:headEnd/>
            <a:tailEnd/>
          </a:ln>
        </p:spPr>
      </p:pic>
      <p:sp>
        <p:nvSpPr>
          <p:cNvPr id="1034" name="AutoShape 10" descr="Slikovni rezultat za FINANCED BY EU FOR CITIZE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r-HR"/>
          </a:p>
        </p:txBody>
      </p:sp>
      <p:sp>
        <p:nvSpPr>
          <p:cNvPr id="21" name="Poluokvir 20"/>
          <p:cNvSpPr/>
          <p:nvPr/>
        </p:nvSpPr>
        <p:spPr>
          <a:xfrm>
            <a:off x="0" y="0"/>
            <a:ext cx="2123728" cy="2492896"/>
          </a:xfrm>
          <a:prstGeom prst="halfFrame">
            <a:avLst>
              <a:gd name="adj1" fmla="val 33333"/>
              <a:gd name="adj2" fmla="val 29745"/>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hr-HR">
              <a:solidFill>
                <a:schemeClr val="tx1"/>
              </a:solidFill>
            </a:endParaRPr>
          </a:p>
        </p:txBody>
      </p:sp>
      <p:sp>
        <p:nvSpPr>
          <p:cNvPr id="13" name="Pravokutnik 12"/>
          <p:cNvSpPr/>
          <p:nvPr/>
        </p:nvSpPr>
        <p:spPr>
          <a:xfrm>
            <a:off x="1619672" y="1772816"/>
            <a:ext cx="5112568" cy="369332"/>
          </a:xfrm>
          <a:prstGeom prst="rect">
            <a:avLst/>
          </a:prstGeom>
        </p:spPr>
        <p:txBody>
          <a:bodyPr wrap="square">
            <a:spAutoFit/>
          </a:bodyPr>
          <a:lstStyle/>
          <a:p>
            <a:r>
              <a:rPr lang="hr-HR" b="1" dirty="0" smtClean="0">
                <a:solidFill>
                  <a:srgbClr val="92D050"/>
                </a:solidFill>
              </a:rPr>
              <a:t> </a:t>
            </a:r>
            <a:endParaRPr lang="hr-HR" b="1" dirty="0">
              <a:solidFill>
                <a:srgbClr val="92D050"/>
              </a:solidFill>
            </a:endParaRPr>
          </a:p>
        </p:txBody>
      </p:sp>
      <p:sp>
        <p:nvSpPr>
          <p:cNvPr id="2" name="TekstniOkvir 1"/>
          <p:cNvSpPr txBox="1"/>
          <p:nvPr/>
        </p:nvSpPr>
        <p:spPr>
          <a:xfrm>
            <a:off x="1691680" y="834971"/>
            <a:ext cx="5670976" cy="1200329"/>
          </a:xfrm>
          <a:prstGeom prst="rect">
            <a:avLst/>
          </a:prstGeom>
          <a:noFill/>
        </p:spPr>
        <p:txBody>
          <a:bodyPr wrap="none" rtlCol="0">
            <a:spAutoFit/>
          </a:bodyPr>
          <a:lstStyle/>
          <a:p>
            <a:r>
              <a:rPr lang="hr-HR" sz="3600" b="1" dirty="0" smtClean="0">
                <a:latin typeface="+mn-lt"/>
              </a:rPr>
              <a:t>Izvori financiranja – natječaji</a:t>
            </a:r>
          </a:p>
          <a:p>
            <a:r>
              <a:rPr lang="hr-HR" sz="3600" b="1" dirty="0" smtClean="0">
                <a:latin typeface="+mn-lt"/>
              </a:rPr>
              <a:t>Za vas … </a:t>
            </a:r>
            <a:endParaRPr lang="en-US" sz="3600" b="1" dirty="0">
              <a:latin typeface="+mn-lt"/>
            </a:endParaRPr>
          </a:p>
        </p:txBody>
      </p:sp>
      <p:sp>
        <p:nvSpPr>
          <p:cNvPr id="3" name="TekstniOkvir 2"/>
          <p:cNvSpPr txBox="1"/>
          <p:nvPr/>
        </p:nvSpPr>
        <p:spPr>
          <a:xfrm>
            <a:off x="1259632" y="2780928"/>
            <a:ext cx="6696744" cy="2492990"/>
          </a:xfrm>
          <a:prstGeom prst="rect">
            <a:avLst/>
          </a:prstGeom>
          <a:noFill/>
        </p:spPr>
        <p:txBody>
          <a:bodyPr wrap="square" rtlCol="0">
            <a:spAutoFit/>
          </a:bodyPr>
          <a:lstStyle/>
          <a:p>
            <a:r>
              <a:rPr lang="hr-HR" sz="2600" b="1" dirty="0"/>
              <a:t>Programi javnih </a:t>
            </a:r>
            <a:r>
              <a:rPr lang="hr-HR" sz="2600" b="1" dirty="0" smtClean="0"/>
              <a:t>potreba (JLRS)</a:t>
            </a:r>
            <a:endParaRPr lang="en-US" sz="2600" b="1" dirty="0"/>
          </a:p>
          <a:p>
            <a:r>
              <a:rPr lang="hr-HR" sz="2600" b="1" dirty="0" smtClean="0"/>
              <a:t>Natječaji </a:t>
            </a:r>
            <a:r>
              <a:rPr lang="hr-HR" sz="2600" b="1" dirty="0"/>
              <a:t>zaklada</a:t>
            </a:r>
          </a:p>
          <a:p>
            <a:r>
              <a:rPr lang="hr-HR" sz="2600" b="1" dirty="0" err="1" smtClean="0"/>
              <a:t>Erasmus</a:t>
            </a:r>
            <a:r>
              <a:rPr lang="hr-HR" sz="2600" b="1" dirty="0"/>
              <a:t>+</a:t>
            </a:r>
          </a:p>
          <a:p>
            <a:r>
              <a:rPr lang="hr-HR" sz="2600" b="1" dirty="0" smtClean="0"/>
              <a:t>Europa </a:t>
            </a:r>
            <a:r>
              <a:rPr lang="hr-HR" sz="2600" b="1" dirty="0"/>
              <a:t>za građane</a:t>
            </a:r>
          </a:p>
          <a:p>
            <a:r>
              <a:rPr lang="hr-HR" sz="2600" b="1" dirty="0" smtClean="0"/>
              <a:t>Europski </a:t>
            </a:r>
            <a:r>
              <a:rPr lang="hr-HR" sz="2600" b="1" dirty="0"/>
              <a:t>socijalni fond (ESF)</a:t>
            </a:r>
          </a:p>
          <a:p>
            <a:r>
              <a:rPr lang="hr-HR" sz="2600" b="1" dirty="0" smtClean="0"/>
              <a:t>Veliki natječaji CBC / </a:t>
            </a:r>
            <a:r>
              <a:rPr lang="hr-HR" sz="2600" b="1" dirty="0" err="1" smtClean="0"/>
              <a:t>Interreg</a:t>
            </a:r>
            <a:r>
              <a:rPr lang="hr-HR" sz="2600" b="1" dirty="0" smtClean="0"/>
              <a:t> </a:t>
            </a:r>
            <a:r>
              <a:rPr lang="hr-HR" sz="2600" b="1" u="sng" dirty="0" smtClean="0">
                <a:solidFill>
                  <a:srgbClr val="FF0000"/>
                </a:solidFill>
              </a:rPr>
              <a:t>???</a:t>
            </a:r>
          </a:p>
        </p:txBody>
      </p:sp>
    </p:spTree>
    <p:extLst>
      <p:ext uri="{BB962C8B-B14F-4D97-AF65-F5344CB8AC3E}">
        <p14:creationId xmlns:p14="http://schemas.microsoft.com/office/powerpoint/2010/main" val="32416502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Rominin laptop\Downloads\LOGO_1.jpeg.jpg"/>
          <p:cNvPicPr>
            <a:picLocks noChangeAspect="1" noChangeArrowheads="1"/>
          </p:cNvPicPr>
          <p:nvPr/>
        </p:nvPicPr>
        <p:blipFill>
          <a:blip r:embed="rId2" cstate="print"/>
          <a:srcRect/>
          <a:stretch>
            <a:fillRect/>
          </a:stretch>
        </p:blipFill>
        <p:spPr bwMode="auto">
          <a:xfrm>
            <a:off x="7716908" y="188640"/>
            <a:ext cx="1215763" cy="1152128"/>
          </a:xfrm>
          <a:prstGeom prst="rect">
            <a:avLst/>
          </a:prstGeom>
          <a:noFill/>
          <a:ln w="9525">
            <a:noFill/>
            <a:miter lim="800000"/>
            <a:headEnd/>
            <a:tailEnd/>
          </a:ln>
        </p:spPr>
      </p:pic>
      <p:sp>
        <p:nvSpPr>
          <p:cNvPr id="1034" name="AutoShape 10" descr="Slikovni rezultat za FINANCED BY EU FOR CITIZE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r-HR"/>
          </a:p>
        </p:txBody>
      </p:sp>
      <p:sp>
        <p:nvSpPr>
          <p:cNvPr id="21" name="Poluokvir 20"/>
          <p:cNvSpPr/>
          <p:nvPr/>
        </p:nvSpPr>
        <p:spPr>
          <a:xfrm>
            <a:off x="0" y="0"/>
            <a:ext cx="2123728" cy="2492896"/>
          </a:xfrm>
          <a:prstGeom prst="halfFrame">
            <a:avLst>
              <a:gd name="adj1" fmla="val 33333"/>
              <a:gd name="adj2" fmla="val 29745"/>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hr-HR">
              <a:solidFill>
                <a:schemeClr val="tx1"/>
              </a:solidFill>
            </a:endParaRPr>
          </a:p>
        </p:txBody>
      </p:sp>
      <p:sp>
        <p:nvSpPr>
          <p:cNvPr id="13" name="Pravokutnik 12"/>
          <p:cNvSpPr/>
          <p:nvPr/>
        </p:nvSpPr>
        <p:spPr>
          <a:xfrm>
            <a:off x="1619672" y="1772816"/>
            <a:ext cx="5112568" cy="369332"/>
          </a:xfrm>
          <a:prstGeom prst="rect">
            <a:avLst/>
          </a:prstGeom>
        </p:spPr>
        <p:txBody>
          <a:bodyPr wrap="square">
            <a:spAutoFit/>
          </a:bodyPr>
          <a:lstStyle/>
          <a:p>
            <a:r>
              <a:rPr lang="hr-HR" b="1" dirty="0" smtClean="0">
                <a:solidFill>
                  <a:srgbClr val="92D050"/>
                </a:solidFill>
              </a:rPr>
              <a:t> </a:t>
            </a:r>
            <a:endParaRPr lang="hr-HR" b="1" dirty="0">
              <a:solidFill>
                <a:srgbClr val="92D050"/>
              </a:solidFill>
            </a:endParaRPr>
          </a:p>
        </p:txBody>
      </p:sp>
      <p:sp>
        <p:nvSpPr>
          <p:cNvPr id="3" name="TekstniOkvir 2"/>
          <p:cNvSpPr txBox="1"/>
          <p:nvPr/>
        </p:nvSpPr>
        <p:spPr>
          <a:xfrm>
            <a:off x="1619672" y="874717"/>
            <a:ext cx="5472608" cy="492443"/>
          </a:xfrm>
          <a:prstGeom prst="rect">
            <a:avLst/>
          </a:prstGeom>
          <a:noFill/>
        </p:spPr>
        <p:txBody>
          <a:bodyPr wrap="square" rtlCol="0">
            <a:spAutoFit/>
          </a:bodyPr>
          <a:lstStyle/>
          <a:p>
            <a:r>
              <a:rPr lang="hr-HR" sz="2600" b="1" dirty="0" smtClean="0"/>
              <a:t>Nemojte odustati !</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5" y="1556792"/>
            <a:ext cx="6529284" cy="5078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69661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275856" y="1124744"/>
            <a:ext cx="3456384" cy="1080119"/>
          </a:xfrm>
        </p:spPr>
        <p:txBody>
          <a:bodyPr rtlCol="0">
            <a:normAutofit/>
          </a:bodyPr>
          <a:lstStyle/>
          <a:p>
            <a:pPr eaLnBrk="1" fontAlgn="auto" hangingPunct="1">
              <a:spcAft>
                <a:spcPts val="0"/>
              </a:spcAft>
              <a:defRPr/>
            </a:pPr>
            <a:r>
              <a:rPr lang="hr-HR" sz="2000" b="1" dirty="0" smtClean="0"/>
              <a:t>Zaklada </a:t>
            </a:r>
            <a:r>
              <a:rPr lang="hr-HR" sz="2000" b="1" dirty="0"/>
              <a:t>za poticanje partnerstva i razvoja civilnog društva</a:t>
            </a:r>
          </a:p>
          <a:p>
            <a:pPr eaLnBrk="1" fontAlgn="auto" hangingPunct="1">
              <a:spcAft>
                <a:spcPts val="0"/>
              </a:spcAft>
              <a:defRPr/>
            </a:pPr>
            <a:endParaRPr lang="hr-HR" dirty="0"/>
          </a:p>
        </p:txBody>
      </p:sp>
      <p:pic>
        <p:nvPicPr>
          <p:cNvPr id="34820" name="Picture 3"/>
          <p:cNvPicPr>
            <a:picLocks noChangeAspect="1" noChangeArrowheads="1"/>
          </p:cNvPicPr>
          <p:nvPr/>
        </p:nvPicPr>
        <p:blipFill>
          <a:blip r:embed="rId2" cstate="print"/>
          <a:srcRect/>
          <a:stretch>
            <a:fillRect/>
          </a:stretch>
        </p:blipFill>
        <p:spPr bwMode="auto">
          <a:xfrm>
            <a:off x="971600" y="4797152"/>
            <a:ext cx="1974648" cy="1224136"/>
          </a:xfrm>
          <a:prstGeom prst="rect">
            <a:avLst/>
          </a:prstGeom>
          <a:noFill/>
          <a:ln w="9525">
            <a:noFill/>
            <a:miter lim="800000"/>
            <a:headEnd/>
            <a:tailEnd/>
          </a:ln>
        </p:spPr>
      </p:pic>
      <p:pic>
        <p:nvPicPr>
          <p:cNvPr id="34821" name="Picture 2" descr="C:\Users\Rominin laptop\Downloads\LOGO_1.jpeg.jpg"/>
          <p:cNvPicPr>
            <a:picLocks noChangeAspect="1" noChangeArrowheads="1"/>
          </p:cNvPicPr>
          <p:nvPr/>
        </p:nvPicPr>
        <p:blipFill>
          <a:blip r:embed="rId3" cstate="print"/>
          <a:srcRect/>
          <a:stretch>
            <a:fillRect/>
          </a:stretch>
        </p:blipFill>
        <p:spPr bwMode="auto">
          <a:xfrm>
            <a:off x="1115616" y="2420888"/>
            <a:ext cx="1443719" cy="1368152"/>
          </a:xfrm>
          <a:prstGeom prst="rect">
            <a:avLst/>
          </a:prstGeom>
          <a:noFill/>
          <a:ln w="9525">
            <a:noFill/>
            <a:miter lim="800000"/>
            <a:headEnd/>
            <a:tailEnd/>
          </a:ln>
        </p:spPr>
      </p:pic>
      <p:sp>
        <p:nvSpPr>
          <p:cNvPr id="5" name="Poluokvir 4"/>
          <p:cNvSpPr/>
          <p:nvPr/>
        </p:nvSpPr>
        <p:spPr>
          <a:xfrm>
            <a:off x="0" y="0"/>
            <a:ext cx="2123728" cy="2492896"/>
          </a:xfrm>
          <a:prstGeom prst="halfFrame">
            <a:avLst>
              <a:gd name="adj1" fmla="val 33333"/>
              <a:gd name="adj2" fmla="val 29745"/>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hr-HR">
              <a:solidFill>
                <a:schemeClr val="tx1"/>
              </a:solidFill>
            </a:endParaRPr>
          </a:p>
        </p:txBody>
      </p:sp>
      <p:sp>
        <p:nvSpPr>
          <p:cNvPr id="2" name="TekstniOkvir 1"/>
          <p:cNvSpPr txBox="1"/>
          <p:nvPr/>
        </p:nvSpPr>
        <p:spPr>
          <a:xfrm>
            <a:off x="3347864" y="2420888"/>
            <a:ext cx="5558072" cy="2554545"/>
          </a:xfrm>
          <a:prstGeom prst="rect">
            <a:avLst/>
          </a:prstGeom>
          <a:noFill/>
        </p:spPr>
        <p:txBody>
          <a:bodyPr wrap="square" rtlCol="0">
            <a:spAutoFit/>
          </a:bodyPr>
          <a:lstStyle/>
          <a:p>
            <a:r>
              <a:rPr lang="hr-HR" sz="2000" dirty="0">
                <a:latin typeface="+mn-lt"/>
              </a:rPr>
              <a:t>Riva 8, </a:t>
            </a:r>
            <a:r>
              <a:rPr lang="hr-HR" sz="2000" dirty="0" smtClean="0">
                <a:latin typeface="+mn-lt"/>
              </a:rPr>
              <a:t>52100 Pula</a:t>
            </a:r>
            <a:r>
              <a:rPr lang="hr-HR" sz="2000" dirty="0">
                <a:latin typeface="+mn-lt"/>
              </a:rPr>
              <a:t>, </a:t>
            </a:r>
            <a:r>
              <a:rPr lang="hr-HR" sz="2000" dirty="0" smtClean="0">
                <a:latin typeface="+mn-lt"/>
              </a:rPr>
              <a:t>Istra, Croatia</a:t>
            </a:r>
          </a:p>
          <a:p>
            <a:r>
              <a:rPr lang="hr-HR" sz="2000" dirty="0">
                <a:latin typeface="+mn-lt"/>
              </a:rPr>
              <a:t/>
            </a:r>
            <a:br>
              <a:rPr lang="hr-HR" sz="2000" dirty="0">
                <a:latin typeface="+mn-lt"/>
              </a:rPr>
            </a:br>
            <a:r>
              <a:rPr lang="hr-HR" sz="2000" dirty="0" smtClean="0">
                <a:latin typeface="+mn-lt"/>
              </a:rPr>
              <a:t>Tel</a:t>
            </a:r>
            <a:r>
              <a:rPr lang="hr-HR" sz="2000" dirty="0">
                <a:latin typeface="+mn-lt"/>
              </a:rPr>
              <a:t>.  +385 52 </a:t>
            </a:r>
            <a:r>
              <a:rPr lang="hr-HR" sz="2000" dirty="0" smtClean="0">
                <a:latin typeface="+mn-lt"/>
              </a:rPr>
              <a:t>/ 212-938       </a:t>
            </a:r>
          </a:p>
          <a:p>
            <a:r>
              <a:rPr lang="hr-HR" sz="2000" dirty="0" err="1" smtClean="0">
                <a:latin typeface="+mn-lt"/>
              </a:rPr>
              <a:t>Fax</a:t>
            </a:r>
            <a:r>
              <a:rPr lang="hr-HR" sz="2000" dirty="0">
                <a:latin typeface="+mn-lt"/>
              </a:rPr>
              <a:t>. +385 52 </a:t>
            </a:r>
            <a:r>
              <a:rPr lang="hr-HR" sz="2000" dirty="0" smtClean="0">
                <a:latin typeface="+mn-lt"/>
              </a:rPr>
              <a:t>/ 351-511</a:t>
            </a:r>
          </a:p>
          <a:p>
            <a:endParaRPr lang="hr-HR" sz="2000" dirty="0">
              <a:latin typeface="+mn-lt"/>
            </a:endParaRPr>
          </a:p>
          <a:p>
            <a:r>
              <a:rPr lang="en-US" sz="2000" dirty="0" smtClean="0">
                <a:latin typeface="+mn-lt"/>
              </a:rPr>
              <a:t>e-mail</a:t>
            </a:r>
            <a:r>
              <a:rPr lang="en-US" sz="2000" dirty="0">
                <a:latin typeface="+mn-lt"/>
              </a:rPr>
              <a:t>: </a:t>
            </a:r>
            <a:r>
              <a:rPr lang="en-US" sz="2000" b="1" u="sng" dirty="0" err="1" smtClean="0">
                <a:solidFill>
                  <a:srgbClr val="0070C0"/>
                </a:solidFill>
                <a:latin typeface="+mn-lt"/>
              </a:rPr>
              <a:t>zaklada@civilnodrustvo-istra</a:t>
            </a:r>
            <a:r>
              <a:rPr lang="hr-HR" sz="2000" b="1" u="sng" dirty="0" err="1" smtClean="0">
                <a:solidFill>
                  <a:srgbClr val="0070C0"/>
                </a:solidFill>
                <a:latin typeface="+mn-lt"/>
              </a:rPr>
              <a:t>.hr</a:t>
            </a:r>
            <a:endParaRPr lang="hr-HR" sz="2000" b="1" u="sng" dirty="0" smtClean="0">
              <a:solidFill>
                <a:srgbClr val="0070C0"/>
              </a:solidFill>
              <a:latin typeface="+mn-lt"/>
            </a:endParaRPr>
          </a:p>
          <a:p>
            <a:r>
              <a:rPr lang="hr-HR" sz="2000" dirty="0" smtClean="0">
                <a:latin typeface="+mn-lt"/>
              </a:rPr>
              <a:t>  </a:t>
            </a:r>
            <a:r>
              <a:rPr lang="en-US" sz="2000" dirty="0">
                <a:latin typeface="+mn-lt"/>
              </a:rPr>
              <a:t/>
            </a:r>
            <a:br>
              <a:rPr lang="en-US" sz="2000" dirty="0">
                <a:latin typeface="+mn-lt"/>
              </a:rPr>
            </a:br>
            <a:r>
              <a:rPr lang="en-US" sz="2000" dirty="0">
                <a:latin typeface="+mn-lt"/>
              </a:rPr>
              <a:t>web</a:t>
            </a:r>
            <a:r>
              <a:rPr lang="en-US" sz="2000" dirty="0" smtClean="0">
                <a:latin typeface="+mn-lt"/>
              </a:rPr>
              <a:t>:</a:t>
            </a:r>
            <a:r>
              <a:rPr lang="hr-HR" sz="2000" dirty="0" smtClean="0">
                <a:latin typeface="+mn-lt"/>
              </a:rPr>
              <a:t> </a:t>
            </a:r>
            <a:r>
              <a:rPr lang="en-US" sz="2000" b="1" u="sng" dirty="0" smtClean="0">
                <a:solidFill>
                  <a:srgbClr val="0070C0"/>
                </a:solidFill>
                <a:latin typeface="+mn-lt"/>
              </a:rPr>
              <a:t>www</a:t>
            </a:r>
            <a:r>
              <a:rPr lang="hr-HR" sz="2000" b="1" u="sng" dirty="0" smtClean="0">
                <a:solidFill>
                  <a:srgbClr val="0070C0"/>
                </a:solidFill>
                <a:latin typeface="+mn-lt"/>
              </a:rPr>
              <a:t>.</a:t>
            </a:r>
            <a:r>
              <a:rPr lang="en-US" sz="2000" b="1" u="sng" dirty="0" smtClean="0">
                <a:solidFill>
                  <a:srgbClr val="0070C0"/>
                </a:solidFill>
                <a:latin typeface="+mn-lt"/>
              </a:rPr>
              <a:t>civilnodrustvo-istra.hr</a:t>
            </a:r>
            <a:endParaRPr lang="en-US" sz="2000" b="1" u="sng" dirty="0">
              <a:solidFill>
                <a:srgbClr val="0070C0"/>
              </a:solidFill>
              <a:latin typeface="+mn-lt"/>
            </a:endParaRPr>
          </a:p>
        </p:txBody>
      </p:sp>
      <p:sp>
        <p:nvSpPr>
          <p:cNvPr id="3" name="TekstniOkvir 2"/>
          <p:cNvSpPr txBox="1"/>
          <p:nvPr/>
        </p:nvSpPr>
        <p:spPr>
          <a:xfrm>
            <a:off x="971600" y="980728"/>
            <a:ext cx="2030492" cy="646331"/>
          </a:xfrm>
          <a:prstGeom prst="rect">
            <a:avLst/>
          </a:prstGeom>
          <a:noFill/>
        </p:spPr>
        <p:txBody>
          <a:bodyPr wrap="none" rtlCol="0">
            <a:spAutoFit/>
          </a:bodyPr>
          <a:lstStyle/>
          <a:p>
            <a:r>
              <a:rPr lang="hr-HR" sz="3600" b="1" dirty="0" smtClean="0">
                <a:solidFill>
                  <a:srgbClr val="92D050"/>
                </a:solidFill>
                <a:effectLst>
                  <a:outerShdw blurRad="38100" dist="38100" dir="2700000" algn="tl">
                    <a:srgbClr val="000000">
                      <a:alpha val="43137"/>
                    </a:srgbClr>
                  </a:outerShdw>
                </a:effectLst>
                <a:latin typeface="+mj-lt"/>
                <a:ea typeface="+mj-ea"/>
                <a:cs typeface="+mj-cs"/>
              </a:rPr>
              <a:t>Kontakti :</a:t>
            </a:r>
            <a:endParaRPr lang="en-US" sz="3600" b="1" dirty="0">
              <a:solidFill>
                <a:srgbClr val="92D050"/>
              </a:solidFill>
              <a:effectLst>
                <a:outerShdw blurRad="38100" dist="38100" dir="2700000" algn="tl">
                  <a:srgbClr val="000000">
                    <a:alpha val="43137"/>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3203848" y="692696"/>
            <a:ext cx="5146973" cy="2277839"/>
          </a:xfrm>
        </p:spPr>
        <p:txBody>
          <a:bodyPr>
            <a:normAutofit/>
          </a:bodyPr>
          <a:lstStyle/>
          <a:p>
            <a:pPr algn="l" eaLnBrk="1" hangingPunct="1">
              <a:defRPr/>
            </a:pPr>
            <a:r>
              <a:rPr lang="hr-HR" sz="3200" dirty="0" smtClean="0"/>
              <a:t>Hvala na pažnji!</a:t>
            </a:r>
            <a:br>
              <a:rPr lang="hr-HR" sz="3200" dirty="0" smtClean="0"/>
            </a:br>
            <a:r>
              <a:rPr lang="hr-HR" sz="3200" dirty="0" smtClean="0"/>
              <a:t>Sretno!</a:t>
            </a:r>
            <a:endParaRPr lang="hr-HR" sz="3200" dirty="0" smtClean="0"/>
          </a:p>
        </p:txBody>
      </p:sp>
      <p:pic>
        <p:nvPicPr>
          <p:cNvPr id="14340" name="Picture 2" descr="C:\Users\Rominin laptop\Downloads\LOGO_1.jpeg.jpg"/>
          <p:cNvPicPr>
            <a:picLocks noChangeAspect="1" noChangeArrowheads="1"/>
          </p:cNvPicPr>
          <p:nvPr/>
        </p:nvPicPr>
        <p:blipFill>
          <a:blip r:embed="rId2" cstate="print"/>
          <a:srcRect/>
          <a:stretch>
            <a:fillRect/>
          </a:stretch>
        </p:blipFill>
        <p:spPr bwMode="auto">
          <a:xfrm>
            <a:off x="899592" y="980728"/>
            <a:ext cx="2051600" cy="1944216"/>
          </a:xfrm>
          <a:prstGeom prst="rect">
            <a:avLst/>
          </a:prstGeom>
          <a:noFill/>
          <a:ln w="9525">
            <a:noFill/>
            <a:miter lim="800000"/>
            <a:headEnd/>
            <a:tailEnd/>
          </a:ln>
        </p:spPr>
      </p:pic>
      <p:sp>
        <p:nvSpPr>
          <p:cNvPr id="5" name="Subtitle 2"/>
          <p:cNvSpPr txBox="1">
            <a:spLocks/>
          </p:cNvSpPr>
          <p:nvPr/>
        </p:nvSpPr>
        <p:spPr>
          <a:xfrm>
            <a:off x="4746625" y="5761038"/>
            <a:ext cx="3309938" cy="307975"/>
          </a:xfrm>
          <a:prstGeom prst="rect">
            <a:avLst/>
          </a:prstGeom>
        </p:spPr>
        <p:txBody>
          <a:bodyPr>
            <a:normAutofit fontScale="92500" lnSpcReduction="10000"/>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pPr fontAlgn="auto">
              <a:spcAft>
                <a:spcPts val="0"/>
              </a:spcAft>
              <a:defRPr/>
            </a:pPr>
            <a:endParaRPr lang="hr-HR" sz="1600" dirty="0"/>
          </a:p>
        </p:txBody>
      </p:sp>
      <p:sp>
        <p:nvSpPr>
          <p:cNvPr id="6" name="Pravokutnik 5"/>
          <p:cNvSpPr/>
          <p:nvPr/>
        </p:nvSpPr>
        <p:spPr>
          <a:xfrm>
            <a:off x="467544" y="3068960"/>
            <a:ext cx="8280920" cy="45719"/>
          </a:xfrm>
          <a:prstGeom prst="rect">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hr-HR"/>
          </a:p>
        </p:txBody>
      </p:sp>
      <p:sp>
        <p:nvSpPr>
          <p:cNvPr id="8" name="Poluokvir 7"/>
          <p:cNvSpPr/>
          <p:nvPr/>
        </p:nvSpPr>
        <p:spPr>
          <a:xfrm rot="10800000">
            <a:off x="7020272" y="4365104"/>
            <a:ext cx="2123728" cy="2492896"/>
          </a:xfrm>
          <a:prstGeom prst="halfFrame">
            <a:avLst>
              <a:gd name="adj1" fmla="val 33333"/>
              <a:gd name="adj2" fmla="val 29745"/>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hr-HR">
              <a:solidFill>
                <a:schemeClr val="tx1"/>
              </a:solidFill>
            </a:endParaRPr>
          </a:p>
        </p:txBody>
      </p:sp>
      <p:sp>
        <p:nvSpPr>
          <p:cNvPr id="9" name="Poluokvir 8"/>
          <p:cNvSpPr/>
          <p:nvPr/>
        </p:nvSpPr>
        <p:spPr>
          <a:xfrm>
            <a:off x="0" y="0"/>
            <a:ext cx="2123728" cy="2492896"/>
          </a:xfrm>
          <a:prstGeom prst="halfFrame">
            <a:avLst>
              <a:gd name="adj1" fmla="val 33333"/>
              <a:gd name="adj2" fmla="val 29745"/>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hr-HR">
              <a:solidFill>
                <a:schemeClr val="tx1"/>
              </a:solidFill>
            </a:endParaRPr>
          </a:p>
        </p:txBody>
      </p:sp>
      <p:sp>
        <p:nvSpPr>
          <p:cNvPr id="2" name="TekstniOkvir 1"/>
          <p:cNvSpPr txBox="1"/>
          <p:nvPr/>
        </p:nvSpPr>
        <p:spPr>
          <a:xfrm>
            <a:off x="611561" y="3429000"/>
            <a:ext cx="7992887" cy="1323439"/>
          </a:xfrm>
          <a:prstGeom prst="rect">
            <a:avLst/>
          </a:prstGeom>
          <a:noFill/>
        </p:spPr>
        <p:txBody>
          <a:bodyPr wrap="square" rtlCol="0">
            <a:spAutoFit/>
          </a:bodyPr>
          <a:lstStyle/>
          <a:p>
            <a:pPr algn="ctr"/>
            <a:r>
              <a:rPr lang="hr-HR" sz="2400" b="1" dirty="0" smtClean="0"/>
              <a:t>Od ideje do projekta</a:t>
            </a:r>
          </a:p>
          <a:p>
            <a:pPr algn="ctr"/>
            <a:r>
              <a:rPr lang="hr-HR" sz="2400" b="1" dirty="0" smtClean="0"/>
              <a:t>Mogućnosti kroz projekte i natječaje za knjižnice </a:t>
            </a:r>
          </a:p>
          <a:p>
            <a:pPr algn="ctr"/>
            <a:endParaRPr lang="hr-HR" sz="1600" b="1" dirty="0"/>
          </a:p>
          <a:p>
            <a:pPr algn="ctr"/>
            <a:r>
              <a:rPr lang="hr-HR" sz="1600" b="1" dirty="0" smtClean="0"/>
              <a:t>Helga Može Glavan, upraviteljica</a:t>
            </a:r>
            <a:endParaRPr lang="en-US" sz="1600" b="1" dirty="0"/>
          </a:p>
        </p:txBody>
      </p:sp>
      <p:sp>
        <p:nvSpPr>
          <p:cNvPr id="3" name="TekstniOkvir 2"/>
          <p:cNvSpPr txBox="1"/>
          <p:nvPr/>
        </p:nvSpPr>
        <p:spPr>
          <a:xfrm>
            <a:off x="611561" y="5262758"/>
            <a:ext cx="7704856" cy="523220"/>
          </a:xfrm>
          <a:prstGeom prst="rect">
            <a:avLst/>
          </a:prstGeom>
          <a:noFill/>
        </p:spPr>
        <p:txBody>
          <a:bodyPr wrap="square" rtlCol="0">
            <a:spAutoFit/>
          </a:bodyPr>
          <a:lstStyle/>
          <a:p>
            <a:pPr algn="ctr"/>
            <a:r>
              <a:rPr lang="hr-HR" sz="1400" b="1" dirty="0" smtClean="0"/>
              <a:t>Županijsko stručno vijeće školskih knjižničara osnovnih i srednjih škola Istarske županije Umag, 17. veljače 2016.</a:t>
            </a:r>
            <a:endParaRPr lang="en-US" sz="1400" b="1" dirty="0"/>
          </a:p>
        </p:txBody>
      </p:sp>
    </p:spTree>
    <p:extLst>
      <p:ext uri="{BB962C8B-B14F-4D97-AF65-F5344CB8AC3E}">
        <p14:creationId xmlns:p14="http://schemas.microsoft.com/office/powerpoint/2010/main" val="7956143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4746625" y="5761038"/>
            <a:ext cx="3309938" cy="307975"/>
          </a:xfrm>
          <a:prstGeom prst="rect">
            <a:avLst/>
          </a:prstGeom>
        </p:spPr>
        <p:txBody>
          <a:bodyPr>
            <a:normAutofit fontScale="92500" lnSpcReduction="10000"/>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pPr fontAlgn="auto">
              <a:spcAft>
                <a:spcPts val="0"/>
              </a:spcAft>
              <a:defRPr/>
            </a:pPr>
            <a:endParaRPr lang="hr-HR" sz="1600" dirty="0"/>
          </a:p>
        </p:txBody>
      </p:sp>
      <p:sp>
        <p:nvSpPr>
          <p:cNvPr id="8" name="Poluokvir 7"/>
          <p:cNvSpPr/>
          <p:nvPr/>
        </p:nvSpPr>
        <p:spPr>
          <a:xfrm rot="10800000">
            <a:off x="7020272" y="4365104"/>
            <a:ext cx="2123728" cy="2492896"/>
          </a:xfrm>
          <a:prstGeom prst="halfFrame">
            <a:avLst>
              <a:gd name="adj1" fmla="val 33333"/>
              <a:gd name="adj2" fmla="val 29745"/>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hr-HR">
              <a:solidFill>
                <a:schemeClr val="tx1"/>
              </a:solidFill>
            </a:endParaRPr>
          </a:p>
        </p:txBody>
      </p:sp>
      <p:sp>
        <p:nvSpPr>
          <p:cNvPr id="9" name="Poluokvir 8"/>
          <p:cNvSpPr/>
          <p:nvPr/>
        </p:nvSpPr>
        <p:spPr>
          <a:xfrm>
            <a:off x="0" y="0"/>
            <a:ext cx="2123728" cy="2492896"/>
          </a:xfrm>
          <a:prstGeom prst="halfFrame">
            <a:avLst>
              <a:gd name="adj1" fmla="val 33333"/>
              <a:gd name="adj2" fmla="val 29745"/>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hr-HR">
              <a:solidFill>
                <a:schemeClr val="tx1"/>
              </a:solidFill>
            </a:endParaRPr>
          </a:p>
        </p:txBody>
      </p:sp>
      <p:pic>
        <p:nvPicPr>
          <p:cNvPr id="11" name="Picture 2" descr="C:\Users\Rominin laptop\Downloads\LOGO_1.jpeg.jpg"/>
          <p:cNvPicPr>
            <a:picLocks noChangeAspect="1" noChangeArrowheads="1"/>
          </p:cNvPicPr>
          <p:nvPr/>
        </p:nvPicPr>
        <p:blipFill>
          <a:blip r:embed="rId2" cstate="print"/>
          <a:srcRect/>
          <a:stretch>
            <a:fillRect/>
          </a:stretch>
        </p:blipFill>
        <p:spPr bwMode="auto">
          <a:xfrm>
            <a:off x="7668344" y="260648"/>
            <a:ext cx="1224136" cy="1160063"/>
          </a:xfrm>
          <a:prstGeom prst="rect">
            <a:avLst/>
          </a:prstGeom>
          <a:noFill/>
          <a:ln w="9525">
            <a:noFill/>
            <a:miter lim="800000"/>
            <a:headEnd/>
            <a:tailEnd/>
          </a:ln>
        </p:spPr>
      </p:pic>
      <p:pic>
        <p:nvPicPr>
          <p:cNvPr id="10" name="Picture 2"/>
          <p:cNvPicPr>
            <a:picLocks noChangeAspect="1"/>
          </p:cNvPicPr>
          <p:nvPr/>
        </p:nvPicPr>
        <p:blipFill>
          <a:blip r:embed="rId3" cstate="print"/>
          <a:srcRect l="22138" t="16531" r="19556" b="5704"/>
          <a:stretch>
            <a:fillRect/>
          </a:stretch>
        </p:blipFill>
        <p:spPr bwMode="auto">
          <a:xfrm>
            <a:off x="0" y="0"/>
            <a:ext cx="9145016"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4746625" y="5761038"/>
            <a:ext cx="3309938" cy="307975"/>
          </a:xfrm>
          <a:prstGeom prst="rect">
            <a:avLst/>
          </a:prstGeom>
        </p:spPr>
        <p:txBody>
          <a:bodyPr>
            <a:normAutofit fontScale="92500" lnSpcReduction="10000"/>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pPr fontAlgn="auto">
              <a:spcAft>
                <a:spcPts val="0"/>
              </a:spcAft>
              <a:defRPr/>
            </a:pPr>
            <a:endParaRPr lang="hr-HR" sz="1600" dirty="0"/>
          </a:p>
        </p:txBody>
      </p:sp>
      <p:sp>
        <p:nvSpPr>
          <p:cNvPr id="8" name="Poluokvir 7"/>
          <p:cNvSpPr/>
          <p:nvPr/>
        </p:nvSpPr>
        <p:spPr>
          <a:xfrm rot="10800000">
            <a:off x="7020272" y="4365104"/>
            <a:ext cx="2123728" cy="2492896"/>
          </a:xfrm>
          <a:prstGeom prst="halfFrame">
            <a:avLst>
              <a:gd name="adj1" fmla="val 33333"/>
              <a:gd name="adj2" fmla="val 29745"/>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hr-HR">
              <a:solidFill>
                <a:schemeClr val="tx1"/>
              </a:solidFill>
            </a:endParaRPr>
          </a:p>
        </p:txBody>
      </p:sp>
      <p:sp>
        <p:nvSpPr>
          <p:cNvPr id="9" name="Poluokvir 8"/>
          <p:cNvSpPr/>
          <p:nvPr/>
        </p:nvSpPr>
        <p:spPr>
          <a:xfrm>
            <a:off x="0" y="0"/>
            <a:ext cx="2123728" cy="2492896"/>
          </a:xfrm>
          <a:prstGeom prst="halfFrame">
            <a:avLst>
              <a:gd name="adj1" fmla="val 33333"/>
              <a:gd name="adj2" fmla="val 29745"/>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hr-HR">
              <a:solidFill>
                <a:schemeClr val="tx1"/>
              </a:solidFill>
            </a:endParaRPr>
          </a:p>
        </p:txBody>
      </p:sp>
      <p:pic>
        <p:nvPicPr>
          <p:cNvPr id="11" name="Picture 2" descr="C:\Users\Rominin laptop\Downloads\LOGO_1.jpeg.jpg"/>
          <p:cNvPicPr>
            <a:picLocks noChangeAspect="1" noChangeArrowheads="1"/>
          </p:cNvPicPr>
          <p:nvPr/>
        </p:nvPicPr>
        <p:blipFill>
          <a:blip r:embed="rId2" cstate="print"/>
          <a:srcRect/>
          <a:stretch>
            <a:fillRect/>
          </a:stretch>
        </p:blipFill>
        <p:spPr bwMode="auto">
          <a:xfrm>
            <a:off x="7668344" y="260648"/>
            <a:ext cx="1224136" cy="1160063"/>
          </a:xfrm>
          <a:prstGeom prst="rect">
            <a:avLst/>
          </a:prstGeom>
          <a:noFill/>
          <a:ln w="9525">
            <a:noFill/>
            <a:miter lim="800000"/>
            <a:headEnd/>
            <a:tailEnd/>
          </a:ln>
        </p:spPr>
      </p:pic>
      <p:sp>
        <p:nvSpPr>
          <p:cNvPr id="7" name="Content Placeholder 4"/>
          <p:cNvSpPr txBox="1">
            <a:spLocks/>
          </p:cNvSpPr>
          <p:nvPr/>
        </p:nvSpPr>
        <p:spPr>
          <a:xfrm>
            <a:off x="611560" y="1052736"/>
            <a:ext cx="7776864" cy="5256584"/>
          </a:xfrm>
          <a:prstGeom prst="rect">
            <a:avLst/>
          </a:prstGeom>
        </p:spPr>
        <p:txBody>
          <a:bodyPr vert="horz" lIns="91440" tIns="45720" rIns="91440" bIns="45720" rtlCol="0">
            <a:normAutofit fontScale="62500" lnSpcReduction="20000"/>
          </a:bodyPr>
          <a:lstStyle/>
          <a:p>
            <a:pPr indent="-274320" algn="ctr" eaLnBrk="1" fontAlgn="auto" hangingPunct="1">
              <a:spcAft>
                <a:spcPts val="0"/>
              </a:spcAft>
              <a:defRPr/>
            </a:pPr>
            <a:r>
              <a:rPr lang="hr-HR" sz="9800" b="1" dirty="0" smtClean="0">
                <a:latin typeface="+mn-lt"/>
                <a:cs typeface="+mn-cs"/>
              </a:rPr>
              <a:t>FINANCIJSKA</a:t>
            </a:r>
          </a:p>
          <a:p>
            <a:pPr marL="68580" indent="0" algn="ctr" eaLnBrk="1" fontAlgn="auto" hangingPunct="1">
              <a:spcAft>
                <a:spcPts val="0"/>
              </a:spcAft>
              <a:buFont typeface="Wingdings 2" pitchFamily="18" charset="2"/>
              <a:buNone/>
              <a:defRPr/>
            </a:pPr>
            <a:endParaRPr lang="hr-HR" sz="3400" dirty="0" smtClean="0">
              <a:latin typeface="+mn-lt"/>
            </a:endParaRPr>
          </a:p>
          <a:p>
            <a:pPr marL="68580" indent="0" algn="ctr" eaLnBrk="1" fontAlgn="auto" hangingPunct="1">
              <a:spcAft>
                <a:spcPts val="0"/>
              </a:spcAft>
              <a:buFont typeface="Wingdings 2" pitchFamily="18" charset="2"/>
              <a:buNone/>
              <a:defRPr/>
            </a:pPr>
            <a:endParaRPr lang="hr-HR" sz="3400" dirty="0" smtClean="0">
              <a:latin typeface="+mn-lt"/>
            </a:endParaRPr>
          </a:p>
          <a:p>
            <a:pPr marL="68580" indent="0" algn="ctr" eaLnBrk="1" fontAlgn="auto" hangingPunct="1">
              <a:lnSpc>
                <a:spcPct val="170000"/>
              </a:lnSpc>
              <a:spcAft>
                <a:spcPts val="0"/>
              </a:spcAft>
              <a:buFont typeface="Wingdings 2" pitchFamily="18" charset="2"/>
              <a:buNone/>
              <a:defRPr/>
            </a:pPr>
            <a:r>
              <a:rPr lang="hr-HR" sz="4000" dirty="0" smtClean="0">
                <a:latin typeface="+mn-lt"/>
                <a:cs typeface="+mn-cs"/>
              </a:rPr>
              <a:t>Svake godine Zaklada raspisujemo </a:t>
            </a:r>
            <a:r>
              <a:rPr lang="hr-HR" sz="4000" b="1" u="sng" dirty="0" smtClean="0">
                <a:effectLst>
                  <a:outerShdw blurRad="38100" dist="38100" dir="2700000" algn="tl">
                    <a:srgbClr val="000000">
                      <a:alpha val="43137"/>
                    </a:srgbClr>
                  </a:outerShdw>
                </a:effectLst>
                <a:latin typeface="+mn-lt"/>
                <a:cs typeface="+mn-cs"/>
              </a:rPr>
              <a:t>natječaje</a:t>
            </a:r>
            <a:r>
              <a:rPr lang="hr-HR" sz="4000" dirty="0" smtClean="0">
                <a:effectLst>
                  <a:outerShdw blurRad="38100" dist="38100" dir="2700000" algn="tl">
                    <a:srgbClr val="000000">
                      <a:alpha val="43137"/>
                    </a:srgbClr>
                  </a:outerShdw>
                </a:effectLst>
                <a:latin typeface="+mn-lt"/>
                <a:cs typeface="+mn-cs"/>
              </a:rPr>
              <a:t> </a:t>
            </a:r>
            <a:r>
              <a:rPr lang="hr-HR" sz="4000" dirty="0" smtClean="0">
                <a:latin typeface="+mn-lt"/>
                <a:cs typeface="+mn-cs"/>
              </a:rPr>
              <a:t>za projekte i građanske inicijative organizacija civilnog društva i tako doprinosi poboljšanju života u lokalnoj zajednici … </a:t>
            </a:r>
          </a:p>
          <a:p>
            <a:pPr marL="68580" indent="0" algn="ctr" eaLnBrk="1" fontAlgn="auto" hangingPunct="1">
              <a:lnSpc>
                <a:spcPct val="170000"/>
              </a:lnSpc>
              <a:spcAft>
                <a:spcPts val="0"/>
              </a:spcAft>
              <a:buFont typeface="Wingdings 2" pitchFamily="18" charset="2"/>
              <a:buNone/>
              <a:defRPr/>
            </a:pPr>
            <a:r>
              <a:rPr lang="hr-HR" sz="4000" dirty="0" smtClean="0">
                <a:latin typeface="+mn-lt"/>
                <a:cs typeface="+mn-cs"/>
              </a:rPr>
              <a:t>… prema unaprijed utvrđenim i javnim kriterijima. </a:t>
            </a:r>
          </a:p>
          <a:p>
            <a:pPr marL="68580" indent="0" algn="ctr" eaLnBrk="1" fontAlgn="auto" hangingPunct="1">
              <a:spcAft>
                <a:spcPts val="0"/>
              </a:spcAft>
              <a:buFont typeface="Wingdings 2" pitchFamily="18" charset="2"/>
              <a:buNone/>
              <a:defRPr/>
            </a:pPr>
            <a:endParaRPr lang="hr-HR" sz="3400" b="1" dirty="0" smtClean="0">
              <a:solidFill>
                <a:schemeClr val="tx1">
                  <a:tint val="75000"/>
                </a:schemeClr>
              </a:solidFill>
              <a:effectLst>
                <a:outerShdw blurRad="38100" dist="38100" dir="2700000" algn="tl">
                  <a:srgbClr val="000000">
                    <a:alpha val="43137"/>
                  </a:srgbClr>
                </a:outerShdw>
              </a:effectLst>
              <a:latin typeface="+mn-lt"/>
              <a:cs typeface="+mn-cs"/>
            </a:endParaRPr>
          </a:p>
          <a:p>
            <a:pPr marL="68580" indent="0" algn="ctr" eaLnBrk="1" fontAlgn="auto" hangingPunct="1">
              <a:spcAft>
                <a:spcPts val="0"/>
              </a:spcAft>
              <a:buFont typeface="Wingdings 2" pitchFamily="18" charset="2"/>
              <a:buNone/>
              <a:defRPr/>
            </a:pPr>
            <a:r>
              <a:rPr lang="hr-HR" sz="5200" b="1" dirty="0" smtClean="0">
                <a:solidFill>
                  <a:srgbClr val="92D050"/>
                </a:solidFill>
                <a:effectLst>
                  <a:outerShdw blurRad="38100" dist="38100" dir="2700000" algn="tl">
                    <a:srgbClr val="000000">
                      <a:alpha val="43137"/>
                    </a:srgbClr>
                  </a:outerShdw>
                </a:effectLst>
                <a:latin typeface="+mn-lt"/>
                <a:cs typeface="+mn-cs"/>
              </a:rPr>
              <a:t>Kreirajte!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zervirano mjesto sadržaja 2"/>
          <p:cNvSpPr txBox="1">
            <a:spLocks/>
          </p:cNvSpPr>
          <p:nvPr/>
        </p:nvSpPr>
        <p:spPr>
          <a:xfrm>
            <a:off x="4777197" y="1994198"/>
            <a:ext cx="4104456" cy="46085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pPr>
            <a:endParaRPr lang="hr-HR" sz="1800" dirty="0" smtClean="0">
              <a:solidFill>
                <a:prstClr val="black"/>
              </a:solidFill>
            </a:endParaRPr>
          </a:p>
          <a:p>
            <a:endParaRPr lang="hr-HR" sz="1600" dirty="0" smtClean="0">
              <a:solidFill>
                <a:prstClr val="black"/>
              </a:solidFill>
            </a:endParaRPr>
          </a:p>
        </p:txBody>
      </p:sp>
      <p:sp>
        <p:nvSpPr>
          <p:cNvPr id="13" name="Rounded Rectangle 3"/>
          <p:cNvSpPr>
            <a:spLocks noGrp="1"/>
          </p:cNvSpPr>
          <p:nvPr>
            <p:ph idx="1"/>
          </p:nvPr>
        </p:nvSpPr>
        <p:spPr>
          <a:xfrm>
            <a:off x="323528" y="1556792"/>
            <a:ext cx="2818656" cy="452596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normAutofit/>
          </a:bodyPr>
          <a:lstStyle/>
          <a:p>
            <a:pPr algn="ctr">
              <a:defRPr/>
            </a:pPr>
            <a:r>
              <a:rPr lang="hr-HR" altLang="sr-Latn-RS" sz="2400" b="1" dirty="0">
                <a:solidFill>
                  <a:schemeClr val="tx1"/>
                </a:solidFill>
                <a:latin typeface="Cambria" pitchFamily="18" charset="0"/>
                <a:cs typeface="Arial" charset="0"/>
              </a:rPr>
              <a:t>2007.- 2013.</a:t>
            </a:r>
          </a:p>
          <a:p>
            <a:pPr algn="ctr">
              <a:buNone/>
              <a:defRPr/>
            </a:pPr>
            <a:r>
              <a:rPr lang="hr-HR" altLang="sr-Latn-RS" sz="1600" dirty="0" smtClean="0">
                <a:solidFill>
                  <a:schemeClr val="tx1"/>
                </a:solidFill>
                <a:latin typeface="Cambria" pitchFamily="18" charset="0"/>
                <a:cs typeface="Arial" charset="0"/>
              </a:rPr>
              <a:t>Zaklada </a:t>
            </a:r>
            <a:r>
              <a:rPr lang="hr-HR" altLang="sr-Latn-RS" sz="1600" dirty="0">
                <a:solidFill>
                  <a:schemeClr val="tx1"/>
                </a:solidFill>
                <a:latin typeface="Cambria" pitchFamily="18" charset="0"/>
                <a:cs typeface="Arial" charset="0"/>
              </a:rPr>
              <a:t>raspisuje natječaje i dodjeljuje sredstva</a:t>
            </a:r>
          </a:p>
          <a:p>
            <a:pPr>
              <a:defRPr/>
            </a:pPr>
            <a:endParaRPr lang="hr-HR" altLang="sr-Latn-RS" b="1" dirty="0">
              <a:solidFill>
                <a:srgbClr val="FFFFFF"/>
              </a:solidFill>
              <a:effectLst>
                <a:outerShdw blurRad="38100" dist="38100" dir="2700000" algn="tl">
                  <a:srgbClr val="000000"/>
                </a:outerShdw>
              </a:effectLst>
              <a:cs typeface="Arial" charset="0"/>
            </a:endParaRPr>
          </a:p>
          <a:p>
            <a:pPr>
              <a:defRPr/>
            </a:pPr>
            <a:r>
              <a:rPr lang="hr-HR" altLang="sr-Latn-RS" sz="1500" b="1" dirty="0">
                <a:solidFill>
                  <a:srgbClr val="002060"/>
                </a:solidFill>
                <a:cs typeface="Arial" charset="0"/>
              </a:rPr>
              <a:t>2 natječaja:</a:t>
            </a:r>
          </a:p>
          <a:p>
            <a:pPr>
              <a:buFontTx/>
              <a:buChar char="-"/>
              <a:defRPr/>
            </a:pPr>
            <a:r>
              <a:rPr lang="hr-HR" altLang="sr-Latn-RS" sz="1600" dirty="0">
                <a:solidFill>
                  <a:srgbClr val="FFFFFF"/>
                </a:solidFill>
                <a:cs typeface="Arial" charset="0"/>
              </a:rPr>
              <a:t>Građanske inicijative</a:t>
            </a:r>
          </a:p>
          <a:p>
            <a:pPr>
              <a:buFontTx/>
              <a:buChar char="-"/>
              <a:defRPr/>
            </a:pPr>
            <a:r>
              <a:rPr lang="hr-HR" altLang="sr-Latn-RS" sz="1600" dirty="0">
                <a:solidFill>
                  <a:srgbClr val="FFFFFF"/>
                </a:solidFill>
                <a:cs typeface="Arial" charset="0"/>
              </a:rPr>
              <a:t>Društveni kapital zajednice</a:t>
            </a:r>
          </a:p>
          <a:p>
            <a:pPr>
              <a:defRPr/>
            </a:pPr>
            <a:endParaRPr lang="hr-HR" altLang="sr-Latn-RS" sz="1500" b="1" dirty="0" smtClean="0">
              <a:solidFill>
                <a:srgbClr val="002060"/>
              </a:solidFill>
              <a:cs typeface="Arial" charset="0"/>
            </a:endParaRPr>
          </a:p>
          <a:p>
            <a:pPr>
              <a:defRPr/>
            </a:pPr>
            <a:r>
              <a:rPr lang="hr-HR" altLang="sr-Latn-RS" sz="1500" b="1" dirty="0" smtClean="0">
                <a:solidFill>
                  <a:srgbClr val="002060"/>
                </a:solidFill>
                <a:cs typeface="Arial" charset="0"/>
              </a:rPr>
              <a:t> </a:t>
            </a:r>
            <a:r>
              <a:rPr lang="hr-HR" altLang="sr-Latn-RS" sz="1500" b="1" dirty="0">
                <a:solidFill>
                  <a:srgbClr val="002060"/>
                </a:solidFill>
                <a:cs typeface="Arial" charset="0"/>
              </a:rPr>
              <a:t>3 županije:</a:t>
            </a:r>
          </a:p>
          <a:p>
            <a:pPr>
              <a:buFontTx/>
              <a:buChar char="-"/>
              <a:defRPr/>
            </a:pPr>
            <a:r>
              <a:rPr lang="hr-HR" altLang="sr-Latn-RS" sz="1600" dirty="0">
                <a:solidFill>
                  <a:srgbClr val="FFFFFF"/>
                </a:solidFill>
                <a:cs typeface="Arial" charset="0"/>
              </a:rPr>
              <a:t>Istarska</a:t>
            </a:r>
          </a:p>
          <a:p>
            <a:pPr>
              <a:buFontTx/>
              <a:buChar char="-"/>
              <a:defRPr/>
            </a:pPr>
            <a:r>
              <a:rPr lang="hr-HR" altLang="sr-Latn-RS" sz="1600" dirty="0">
                <a:solidFill>
                  <a:srgbClr val="FFFFFF"/>
                </a:solidFill>
                <a:cs typeface="Arial" charset="0"/>
              </a:rPr>
              <a:t>Primorsko-goranska</a:t>
            </a:r>
          </a:p>
          <a:p>
            <a:pPr>
              <a:buFontTx/>
              <a:buChar char="-"/>
              <a:defRPr/>
            </a:pPr>
            <a:r>
              <a:rPr lang="hr-HR" altLang="sr-Latn-RS" sz="1600" dirty="0">
                <a:solidFill>
                  <a:srgbClr val="FFFFFF"/>
                </a:solidFill>
                <a:cs typeface="Arial" charset="0"/>
              </a:rPr>
              <a:t>Ličko-senjska</a:t>
            </a:r>
            <a:endParaRPr lang="en-US" altLang="sr-Latn-RS" sz="1600" dirty="0">
              <a:solidFill>
                <a:srgbClr val="FFFFFF"/>
              </a:solidFill>
              <a:cs typeface="Arial" charset="0"/>
            </a:endParaRPr>
          </a:p>
        </p:txBody>
      </p:sp>
      <p:sp>
        <p:nvSpPr>
          <p:cNvPr id="14" name="Rounded Rectangle 4"/>
          <p:cNvSpPr/>
          <p:nvPr/>
        </p:nvSpPr>
        <p:spPr>
          <a:xfrm>
            <a:off x="3059832" y="908720"/>
            <a:ext cx="2878137" cy="5149850"/>
          </a:xfrm>
          <a:prstGeom prst="roundRect">
            <a:avLst/>
          </a:prstGeom>
          <a:ln>
            <a:solidFill>
              <a:srgbClr val="00B0F0"/>
            </a:solidFill>
          </a:ln>
        </p:spPr>
        <p:style>
          <a:lnRef idx="3">
            <a:schemeClr val="lt1"/>
          </a:lnRef>
          <a:fillRef idx="1">
            <a:schemeClr val="accent5"/>
          </a:fillRef>
          <a:effectRef idx="1">
            <a:schemeClr val="accent5"/>
          </a:effectRef>
          <a:fontRef idx="minor">
            <a:schemeClr val="lt1"/>
          </a:fontRef>
        </p:style>
        <p:txBody>
          <a:bodyPr lIns="72000" rIns="0" anchor="ctr"/>
          <a:lstStyle/>
          <a:p>
            <a:pPr algn="ctr">
              <a:defRPr/>
            </a:pPr>
            <a:r>
              <a:rPr lang="hr-HR" altLang="sr-Latn-RS" sz="2400" b="1" dirty="0">
                <a:solidFill>
                  <a:srgbClr val="002060"/>
                </a:solidFill>
                <a:latin typeface="Cambria" pitchFamily="18" charset="0"/>
                <a:cs typeface="Arial" charset="0"/>
              </a:rPr>
              <a:t>2014. –</a:t>
            </a:r>
          </a:p>
          <a:p>
            <a:pPr algn="ctr">
              <a:defRPr/>
            </a:pPr>
            <a:r>
              <a:rPr lang="hr-HR" altLang="sr-Latn-RS" sz="1200" dirty="0">
                <a:solidFill>
                  <a:srgbClr val="002060"/>
                </a:solidFill>
                <a:latin typeface="Cambria" pitchFamily="18" charset="0"/>
                <a:cs typeface="Arial" charset="0"/>
              </a:rPr>
              <a:t>Zaklada u suradnji sa Ministarstvima preuzima provedbu pojedinih natječajnih postupka te raspisuje natječaj za građanske akcije i dodjeljuje sredstva za isti</a:t>
            </a:r>
          </a:p>
          <a:p>
            <a:pPr>
              <a:defRPr/>
            </a:pPr>
            <a:endParaRPr lang="hr-HR" altLang="sr-Latn-RS" sz="1400" b="1" dirty="0">
              <a:solidFill>
                <a:srgbClr val="002060"/>
              </a:solidFill>
              <a:cs typeface="Arial" charset="0"/>
            </a:endParaRPr>
          </a:p>
          <a:p>
            <a:pPr>
              <a:defRPr/>
            </a:pPr>
            <a:r>
              <a:rPr lang="hr-HR" altLang="sr-Latn-RS" sz="1400" b="1" dirty="0">
                <a:solidFill>
                  <a:srgbClr val="002060"/>
                </a:solidFill>
                <a:cs typeface="Arial" charset="0"/>
              </a:rPr>
              <a:t>6 natječaja: </a:t>
            </a:r>
          </a:p>
          <a:p>
            <a:pPr>
              <a:buFont typeface="Arial" charset="0"/>
              <a:buChar char="•"/>
              <a:defRPr/>
            </a:pPr>
            <a:r>
              <a:rPr lang="vi-VN" altLang="sr-Latn-RS" sz="1200" dirty="0">
                <a:solidFill>
                  <a:srgbClr val="FFFFFF"/>
                </a:solidFill>
                <a:latin typeface="Calibri" pitchFamily="34" charset="0"/>
                <a:cs typeface="Arial" charset="0"/>
              </a:rPr>
              <a:t>Natječaj </a:t>
            </a:r>
            <a:r>
              <a:rPr lang="hr-HR" altLang="sr-Latn-RS" sz="1200" dirty="0">
                <a:solidFill>
                  <a:srgbClr val="FFFFFF"/>
                </a:solidFill>
                <a:cs typeface="Arial" charset="0"/>
              </a:rPr>
              <a:t>za </a:t>
            </a:r>
            <a:r>
              <a:rPr lang="vi-VN" altLang="sr-Latn-RS" sz="1200" dirty="0">
                <a:solidFill>
                  <a:srgbClr val="FFFFFF"/>
                </a:solidFill>
                <a:latin typeface="Calibri" pitchFamily="34" charset="0"/>
                <a:cs typeface="Arial" charset="0"/>
              </a:rPr>
              <a:t>prevencij</a:t>
            </a:r>
            <a:r>
              <a:rPr lang="hr-HR" altLang="sr-Latn-RS" sz="1200" dirty="0">
                <a:solidFill>
                  <a:srgbClr val="FFFFFF"/>
                </a:solidFill>
                <a:cs typeface="Arial" charset="0"/>
              </a:rPr>
              <a:t>u</a:t>
            </a:r>
            <a:r>
              <a:rPr lang="vi-VN" altLang="sr-Latn-RS" sz="1200" dirty="0">
                <a:solidFill>
                  <a:srgbClr val="FFFFFF"/>
                </a:solidFill>
                <a:latin typeface="Calibri" pitchFamily="34" charset="0"/>
                <a:cs typeface="Arial" charset="0"/>
              </a:rPr>
              <a:t> nasilja nad i među djecom i mladima </a:t>
            </a:r>
            <a:endParaRPr lang="hr-HR" altLang="sr-Latn-RS" sz="1200" dirty="0">
              <a:solidFill>
                <a:srgbClr val="FFFFFF"/>
              </a:solidFill>
              <a:cs typeface="Arial" charset="0"/>
            </a:endParaRPr>
          </a:p>
          <a:p>
            <a:pPr>
              <a:buFont typeface="Arial" charset="0"/>
              <a:buChar char="•"/>
              <a:defRPr/>
            </a:pPr>
            <a:r>
              <a:rPr lang="hr-HR" altLang="sr-Latn-RS" sz="1200" dirty="0">
                <a:solidFill>
                  <a:srgbClr val="FFFFFF"/>
                </a:solidFill>
                <a:cs typeface="Arial" charset="0"/>
              </a:rPr>
              <a:t>Natječaj za projekte u području prevencije ovisnosti i resocijalizaciju ovisnika</a:t>
            </a:r>
          </a:p>
          <a:p>
            <a:pPr>
              <a:buFont typeface="Arial" charset="0"/>
              <a:buChar char="•"/>
              <a:defRPr/>
            </a:pPr>
            <a:r>
              <a:rPr lang="hr-HR" altLang="sr-Latn-RS" sz="1200" dirty="0">
                <a:solidFill>
                  <a:srgbClr val="FFFFFF"/>
                </a:solidFill>
                <a:cs typeface="Arial" charset="0"/>
              </a:rPr>
              <a:t>Natječaj za lokalne volonterske centre</a:t>
            </a:r>
          </a:p>
          <a:p>
            <a:pPr>
              <a:buFont typeface="Arial" charset="0"/>
              <a:buChar char="•"/>
              <a:defRPr/>
            </a:pPr>
            <a:r>
              <a:rPr lang="hr-HR" altLang="sr-Latn-RS" sz="1200" dirty="0">
                <a:solidFill>
                  <a:srgbClr val="FFFFFF"/>
                </a:solidFill>
                <a:cs typeface="Arial" charset="0"/>
              </a:rPr>
              <a:t>Natječaj za podršku obitelji i  promicanje i zaštitu prava djece</a:t>
            </a:r>
            <a:endParaRPr lang="en-US" altLang="sr-Latn-RS" sz="1200" dirty="0">
              <a:solidFill>
                <a:srgbClr val="FFFFFF"/>
              </a:solidFill>
              <a:cs typeface="Arial" charset="0"/>
            </a:endParaRPr>
          </a:p>
          <a:p>
            <a:pPr>
              <a:buFont typeface="Arial" charset="0"/>
              <a:buChar char="•"/>
              <a:defRPr/>
            </a:pPr>
            <a:r>
              <a:rPr lang="hr-HR" altLang="sr-Latn-RS" sz="1200" dirty="0">
                <a:solidFill>
                  <a:srgbClr val="FFFFFF"/>
                </a:solidFill>
                <a:cs typeface="Arial" charset="0"/>
              </a:rPr>
              <a:t>Natječaj za prijavu projekata usmjerenih mladima </a:t>
            </a:r>
          </a:p>
          <a:p>
            <a:pPr>
              <a:buFont typeface="Arial" charset="0"/>
              <a:buChar char="•"/>
              <a:defRPr/>
            </a:pPr>
            <a:r>
              <a:rPr lang="hr-HR" altLang="sr-Latn-RS" sz="1200" dirty="0">
                <a:solidFill>
                  <a:srgbClr val="FFFFFF"/>
                </a:solidFill>
                <a:cs typeface="Arial" charset="0"/>
              </a:rPr>
              <a:t>Natječaj za građanske akcije „Naš doprinos zajednici”</a:t>
            </a:r>
          </a:p>
          <a:p>
            <a:pPr algn="ctr">
              <a:buFontTx/>
              <a:buChar char="-"/>
              <a:defRPr/>
            </a:pPr>
            <a:endParaRPr lang="hr-HR" altLang="sr-Latn-RS" sz="700" dirty="0">
              <a:solidFill>
                <a:srgbClr val="FFFFFF"/>
              </a:solidFill>
              <a:cs typeface="Arial" charset="0"/>
            </a:endParaRPr>
          </a:p>
          <a:p>
            <a:pPr>
              <a:defRPr/>
            </a:pPr>
            <a:r>
              <a:rPr lang="hr-HR" altLang="sr-Latn-RS" sz="1400" b="1" dirty="0">
                <a:solidFill>
                  <a:srgbClr val="002060"/>
                </a:solidFill>
                <a:cs typeface="Arial" charset="0"/>
              </a:rPr>
              <a:t>5 županija:</a:t>
            </a:r>
          </a:p>
          <a:p>
            <a:pPr>
              <a:buFontTx/>
              <a:buChar char="-"/>
              <a:defRPr/>
            </a:pPr>
            <a:r>
              <a:rPr lang="hr-HR" altLang="sr-Latn-RS" sz="1200" dirty="0">
                <a:solidFill>
                  <a:srgbClr val="FFFFFF"/>
                </a:solidFill>
                <a:cs typeface="Arial" charset="0"/>
              </a:rPr>
              <a:t>Istarska, Primorsko-goranska, Karlovačka, Sisačko-moslavačka i Krapinsko-zagorska</a:t>
            </a:r>
          </a:p>
          <a:p>
            <a:pPr algn="ctr">
              <a:defRPr/>
            </a:pPr>
            <a:endParaRPr lang="en-US" altLang="sr-Latn-RS" sz="1400" dirty="0">
              <a:solidFill>
                <a:srgbClr val="FFFFFF"/>
              </a:solidFill>
              <a:cs typeface="Arial" charset="0"/>
            </a:endParaRPr>
          </a:p>
        </p:txBody>
      </p:sp>
      <p:sp>
        <p:nvSpPr>
          <p:cNvPr id="15" name="Rounded Rectangle 4"/>
          <p:cNvSpPr/>
          <p:nvPr/>
        </p:nvSpPr>
        <p:spPr>
          <a:xfrm>
            <a:off x="5868144" y="764704"/>
            <a:ext cx="2952328" cy="5221858"/>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lIns="72000" rIns="0" anchor="ctr"/>
          <a:lstStyle/>
          <a:p>
            <a:pPr algn="ctr">
              <a:defRPr/>
            </a:pPr>
            <a:r>
              <a:rPr lang="hr-HR" altLang="sr-Latn-RS" sz="2400" b="1" dirty="0">
                <a:solidFill>
                  <a:srgbClr val="002060"/>
                </a:solidFill>
                <a:latin typeface="Cambria" pitchFamily="18" charset="0"/>
                <a:cs typeface="Arial" charset="0"/>
              </a:rPr>
              <a:t>2015. –</a:t>
            </a:r>
          </a:p>
          <a:p>
            <a:pPr algn="ctr">
              <a:defRPr/>
            </a:pPr>
            <a:r>
              <a:rPr lang="hr-HR" altLang="sr-Latn-RS" sz="1100" dirty="0">
                <a:solidFill>
                  <a:srgbClr val="002060"/>
                </a:solidFill>
                <a:latin typeface="Cambria" pitchFamily="18" charset="0"/>
                <a:cs typeface="Arial" charset="0"/>
              </a:rPr>
              <a:t>Zaklada u suradnji sa Ministarstvima preuzima provedbu pojedinih natječajnih postupka te raspisuje natječaj za građanske akcije i dodjeljuje sredstva za isti</a:t>
            </a:r>
          </a:p>
          <a:p>
            <a:pPr>
              <a:defRPr/>
            </a:pPr>
            <a:endParaRPr lang="hr-HR" altLang="sr-Latn-RS" sz="1600" b="1" dirty="0">
              <a:solidFill>
                <a:srgbClr val="002060"/>
              </a:solidFill>
              <a:cs typeface="Arial" charset="0"/>
            </a:endParaRPr>
          </a:p>
          <a:p>
            <a:pPr>
              <a:defRPr/>
            </a:pPr>
            <a:r>
              <a:rPr lang="hr-HR" altLang="sr-Latn-RS" sz="1400" b="1" dirty="0">
                <a:solidFill>
                  <a:srgbClr val="002060"/>
                </a:solidFill>
                <a:cs typeface="Arial" charset="0"/>
              </a:rPr>
              <a:t>8 natječaja: </a:t>
            </a:r>
          </a:p>
          <a:p>
            <a:pPr eaLnBrk="0" hangingPunct="0">
              <a:buFont typeface="Arial" charset="0"/>
              <a:buChar char="•"/>
              <a:defRPr/>
            </a:pPr>
            <a:r>
              <a:rPr lang="hr-HR" altLang="en-US" sz="1200" dirty="0">
                <a:solidFill>
                  <a:srgbClr val="FFFFFF"/>
                </a:solidFill>
                <a:cs typeface="Arial" charset="0"/>
              </a:rPr>
              <a:t>Prevencija nasilja nad djecom i mladima</a:t>
            </a:r>
          </a:p>
          <a:p>
            <a:pPr eaLnBrk="0" hangingPunct="0">
              <a:buFont typeface="Arial" charset="0"/>
              <a:buChar char="•"/>
              <a:defRPr/>
            </a:pPr>
            <a:r>
              <a:rPr lang="hr-HR" altLang="en-US" sz="1200" dirty="0">
                <a:solidFill>
                  <a:srgbClr val="FFFFFF"/>
                </a:solidFill>
                <a:cs typeface="Arial" charset="0"/>
              </a:rPr>
              <a:t>Promicanje i zaštita prava djece i podrška obitelji</a:t>
            </a:r>
          </a:p>
          <a:p>
            <a:pPr eaLnBrk="0" hangingPunct="0">
              <a:buFont typeface="Arial" charset="0"/>
              <a:buChar char="•"/>
              <a:defRPr/>
            </a:pPr>
            <a:r>
              <a:rPr lang="hr-HR" altLang="en-US" sz="1200" dirty="0">
                <a:solidFill>
                  <a:srgbClr val="FFFFFF"/>
                </a:solidFill>
                <a:cs typeface="Arial" charset="0"/>
              </a:rPr>
              <a:t>Podrška projektima udruga mladih i za mlade</a:t>
            </a:r>
          </a:p>
          <a:p>
            <a:pPr eaLnBrk="0" hangingPunct="0">
              <a:buFont typeface="Arial" charset="0"/>
              <a:buChar char="•"/>
              <a:defRPr/>
            </a:pPr>
            <a:r>
              <a:rPr lang="hr-HR" altLang="en-US" sz="1200" dirty="0">
                <a:solidFill>
                  <a:srgbClr val="FFFFFF"/>
                </a:solidFill>
                <a:cs typeface="Arial" charset="0"/>
              </a:rPr>
              <a:t>Razvoj lokalnih volonterskih centara</a:t>
            </a:r>
          </a:p>
          <a:p>
            <a:pPr eaLnBrk="0" hangingPunct="0">
              <a:buFont typeface="Arial" charset="0"/>
              <a:buChar char="•"/>
              <a:defRPr/>
            </a:pPr>
            <a:r>
              <a:rPr lang="hr-HR" altLang="en-US" sz="1200" dirty="0">
                <a:solidFill>
                  <a:srgbClr val="FFFFFF"/>
                </a:solidFill>
                <a:cs typeface="Arial" charset="0"/>
              </a:rPr>
              <a:t>Natječaj za psihosocijalnu podršku</a:t>
            </a:r>
          </a:p>
          <a:p>
            <a:pPr eaLnBrk="0" hangingPunct="0">
              <a:buFont typeface="Arial" charset="0"/>
              <a:buChar char="•"/>
              <a:defRPr/>
            </a:pPr>
            <a:r>
              <a:rPr lang="hr-HR" altLang="en-US" sz="1200" dirty="0">
                <a:solidFill>
                  <a:srgbClr val="FFFFFF"/>
                </a:solidFill>
                <a:cs typeface="Arial" charset="0"/>
              </a:rPr>
              <a:t>Natječaj za zdravlje</a:t>
            </a:r>
          </a:p>
          <a:p>
            <a:pPr eaLnBrk="0" hangingPunct="0">
              <a:buFont typeface="Arial" charset="0"/>
              <a:buChar char="•"/>
              <a:defRPr/>
            </a:pPr>
            <a:r>
              <a:rPr lang="hr-HR" altLang="sr-Latn-RS" sz="1200" dirty="0">
                <a:solidFill>
                  <a:srgbClr val="FFFFFF"/>
                </a:solidFill>
                <a:cs typeface="Arial" charset="0"/>
              </a:rPr>
              <a:t>Natječaj za projekte u području prevencije ovisnosti </a:t>
            </a:r>
            <a:endParaRPr lang="hr-HR" altLang="en-US" sz="1200" dirty="0">
              <a:solidFill>
                <a:srgbClr val="FFFFFF"/>
              </a:solidFill>
              <a:cs typeface="Arial" charset="0"/>
            </a:endParaRPr>
          </a:p>
          <a:p>
            <a:pPr eaLnBrk="0" hangingPunct="0">
              <a:buFont typeface="Arial" charset="0"/>
              <a:buChar char="•"/>
              <a:defRPr/>
            </a:pPr>
            <a:r>
              <a:rPr lang="hr-HR" altLang="sr-Latn-RS" sz="1200" dirty="0">
                <a:solidFill>
                  <a:srgbClr val="FFFFFF"/>
                </a:solidFill>
                <a:cs typeface="Arial" charset="0"/>
              </a:rPr>
              <a:t>Natječaj za građanske akcije „Naš doprinos zajednici”</a:t>
            </a:r>
          </a:p>
          <a:p>
            <a:pPr algn="ctr">
              <a:buFontTx/>
              <a:buChar char="-"/>
              <a:defRPr/>
            </a:pPr>
            <a:endParaRPr lang="hr-HR" altLang="sr-Latn-RS" sz="800" dirty="0">
              <a:solidFill>
                <a:srgbClr val="FFFFFF"/>
              </a:solidFill>
              <a:cs typeface="Arial" charset="0"/>
            </a:endParaRPr>
          </a:p>
          <a:p>
            <a:pPr>
              <a:defRPr/>
            </a:pPr>
            <a:r>
              <a:rPr lang="hr-HR" altLang="sr-Latn-RS" sz="1400" b="1" dirty="0">
                <a:solidFill>
                  <a:srgbClr val="002060"/>
                </a:solidFill>
                <a:cs typeface="Arial" charset="0"/>
              </a:rPr>
              <a:t>5 županija:</a:t>
            </a:r>
          </a:p>
          <a:p>
            <a:pPr>
              <a:buFontTx/>
              <a:buChar char="-"/>
              <a:defRPr/>
            </a:pPr>
            <a:r>
              <a:rPr lang="hr-HR" altLang="sr-Latn-RS" sz="1400" dirty="0">
                <a:solidFill>
                  <a:srgbClr val="FFFFFF"/>
                </a:solidFill>
                <a:cs typeface="Arial" charset="0"/>
              </a:rPr>
              <a:t> </a:t>
            </a:r>
            <a:r>
              <a:rPr lang="hr-HR" altLang="sr-Latn-RS" sz="1200" dirty="0">
                <a:solidFill>
                  <a:srgbClr val="FFFFFF"/>
                </a:solidFill>
                <a:cs typeface="Arial" charset="0"/>
              </a:rPr>
              <a:t>Istarska, Primorsko-goranska, Karlovačka, Sisačko-moslavačka i Krapinsko-zagorska</a:t>
            </a:r>
          </a:p>
          <a:p>
            <a:pPr algn="ctr">
              <a:defRPr/>
            </a:pPr>
            <a:endParaRPr lang="en-US" altLang="sr-Latn-RS" sz="1600" dirty="0">
              <a:solidFill>
                <a:srgbClr val="FFFFFF"/>
              </a:solidFill>
              <a:cs typeface="Arial" charset="0"/>
            </a:endParaRPr>
          </a:p>
        </p:txBody>
      </p:sp>
      <p:sp>
        <p:nvSpPr>
          <p:cNvPr id="16" name="Title 1"/>
          <p:cNvSpPr>
            <a:spLocks noGrp="1"/>
          </p:cNvSpPr>
          <p:nvPr>
            <p:ph type="title"/>
          </p:nvPr>
        </p:nvSpPr>
        <p:spPr>
          <a:xfrm>
            <a:off x="0" y="0"/>
            <a:ext cx="6719392" cy="1143000"/>
          </a:xfrm>
        </p:spPr>
        <p:txBody>
          <a:bodyPr>
            <a:normAutofit/>
          </a:bodyPr>
          <a:lstStyle/>
          <a:p>
            <a:r>
              <a:rPr lang="hr-HR" sz="3600" b="1" dirty="0" smtClean="0">
                <a:solidFill>
                  <a:srgbClr val="92D050"/>
                </a:solidFill>
                <a:effectLst>
                  <a:outerShdw blurRad="38100" dist="38100" dir="2700000" algn="tl">
                    <a:srgbClr val="000000">
                      <a:alpha val="43137"/>
                    </a:srgbClr>
                  </a:outerShdw>
                </a:effectLst>
              </a:rPr>
              <a:t>Prošireni decentralizirani model</a:t>
            </a:r>
            <a:endParaRPr lang="en-US" sz="3600" b="1" dirty="0" smtClean="0">
              <a:solidFill>
                <a:srgbClr val="92D050"/>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cstate="print"/>
          <a:srcRect l="41340" t="75280" r="29366" b="16320"/>
          <a:stretch>
            <a:fillRect/>
          </a:stretch>
        </p:blipFill>
        <p:spPr bwMode="auto">
          <a:xfrm>
            <a:off x="2051720" y="6126305"/>
            <a:ext cx="4536504" cy="731695"/>
          </a:xfrm>
          <a:prstGeom prst="rect">
            <a:avLst/>
          </a:prstGeom>
          <a:noFill/>
          <a:ln w="9525">
            <a:noFill/>
            <a:miter lim="800000"/>
            <a:headEnd/>
            <a:tailEnd/>
          </a:ln>
        </p:spPr>
      </p:pic>
    </p:spTree>
    <p:extLst>
      <p:ext uri="{BB962C8B-B14F-4D97-AF65-F5344CB8AC3E}">
        <p14:creationId xmlns:p14="http://schemas.microsoft.com/office/powerpoint/2010/main" val="536348405"/>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sustava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2003</TotalTime>
  <Words>2529</Words>
  <Application>Microsoft Office PowerPoint</Application>
  <PresentationFormat>Prikaz na zaslonu (4:3)</PresentationFormat>
  <Paragraphs>555</Paragraphs>
  <Slides>63</Slides>
  <Notes>0</Notes>
  <HiddenSlides>0</HiddenSlides>
  <MMClips>0</MMClips>
  <ScaleCrop>false</ScaleCrop>
  <HeadingPairs>
    <vt:vector size="4" baseType="variant">
      <vt:variant>
        <vt:lpstr>Tema</vt:lpstr>
      </vt:variant>
      <vt:variant>
        <vt:i4>2</vt:i4>
      </vt:variant>
      <vt:variant>
        <vt:lpstr>Naslovi slajdova</vt:lpstr>
      </vt:variant>
      <vt:variant>
        <vt:i4>63</vt:i4>
      </vt:variant>
    </vt:vector>
  </HeadingPairs>
  <TitlesOfParts>
    <vt:vector size="65" baseType="lpstr">
      <vt:lpstr>Office tema</vt:lpstr>
      <vt:lpstr>1_Office tema</vt:lpstr>
      <vt:lpstr>Zaklada za poticanje partnerstva i razvoja civilnog društva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Prošireni decentralizirani model</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Hvala na pažnji! Sretno!</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 Zaklade</dc:title>
  <dc:creator>Rominin laptop</dc:creator>
  <cp:lastModifiedBy>Upraviteljica</cp:lastModifiedBy>
  <cp:revision>219</cp:revision>
  <cp:lastPrinted>2016-02-16T18:07:23Z</cp:lastPrinted>
  <dcterms:created xsi:type="dcterms:W3CDTF">2012-10-26T09:20:56Z</dcterms:created>
  <dcterms:modified xsi:type="dcterms:W3CDTF">2016-02-16T18:12:21Z</dcterms:modified>
</cp:coreProperties>
</file>