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46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072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3653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271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7768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5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7550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6567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141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109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063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710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674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616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2742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8598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780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EE122B4-81C8-45E9-BEEF-6BED2FA54A30}" type="datetimeFigureOut">
              <a:rPr lang="hr-HR" smtClean="0"/>
              <a:t>29.1.2018.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7F90629-A7E6-4EDE-BB5D-50EFCB448B5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6613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err="1" smtClean="0"/>
              <a:t>Gamifikacija</a:t>
            </a:r>
            <a:r>
              <a:rPr lang="hr-HR" dirty="0" smtClean="0"/>
              <a:t> obrazovnog procesa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hr-HR" dirty="0" smtClean="0"/>
              <a:t>Dejan Šiptar</a:t>
            </a:r>
          </a:p>
          <a:p>
            <a:pPr algn="r"/>
            <a:r>
              <a:rPr lang="hr-HR" dirty="0" smtClean="0"/>
              <a:t>OŠ J. </a:t>
            </a:r>
            <a:r>
              <a:rPr lang="hr-HR" dirty="0" smtClean="0"/>
              <a:t>Badalića / OŠ Ludina</a:t>
            </a:r>
            <a:endParaRPr lang="hr-HR" dirty="0" smtClean="0"/>
          </a:p>
          <a:p>
            <a:pPr algn="r"/>
            <a:r>
              <a:rPr lang="hr-HR" dirty="0" err="1" smtClean="0"/>
              <a:t>Graberje</a:t>
            </a:r>
            <a:r>
              <a:rPr lang="hr-HR" dirty="0" smtClean="0"/>
              <a:t> </a:t>
            </a:r>
            <a:r>
              <a:rPr lang="hr-HR" dirty="0" smtClean="0"/>
              <a:t>Ivanićko / Velika Ludina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29" y="4511558"/>
            <a:ext cx="2274839" cy="889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668" y="2897088"/>
            <a:ext cx="1824038" cy="1239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12936" y="6053070"/>
            <a:ext cx="3581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/>
              <a:t>Ova publikacija odražava isključivo stajalište autora publikacije i Komisija se ne može smatrati odgovornom prilikom uporabe informacija koje se u njoj nalaze.</a:t>
            </a:r>
          </a:p>
        </p:txBody>
      </p:sp>
    </p:spTree>
    <p:extLst>
      <p:ext uri="{BB962C8B-B14F-4D97-AF65-F5344CB8AC3E}">
        <p14:creationId xmlns:p14="http://schemas.microsoft.com/office/powerpoint/2010/main" val="4183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6" y="597913"/>
            <a:ext cx="8534400" cy="1507067"/>
          </a:xfrm>
        </p:spPr>
        <p:txBody>
          <a:bodyPr/>
          <a:lstStyle/>
          <a:p>
            <a:r>
              <a:rPr lang="hr-HR" dirty="0" smtClean="0"/>
              <a:t>Što je </a:t>
            </a:r>
            <a:r>
              <a:rPr lang="hr-HR" dirty="0" err="1" smtClean="0"/>
              <a:t>gamifikacija</a:t>
            </a:r>
            <a:r>
              <a:rPr lang="hr-HR" dirty="0" smtClean="0"/>
              <a:t>?</a:t>
            </a: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529666" y="1880316"/>
            <a:ext cx="9079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smtClean="0"/>
              <a:t>Primjena mehanike igara kako bi se korisnike motiviralo na sudjelovanje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smtClean="0"/>
              <a:t>Kreiranje zadatka dodajući </a:t>
            </a:r>
            <a:r>
              <a:rPr lang="hr-HR" dirty="0" smtClean="0"/>
              <a:t>čimbenike igara, </a:t>
            </a:r>
            <a:r>
              <a:rPr lang="hr-HR" dirty="0" smtClean="0"/>
              <a:t>čime njegovo izvršenje činimo privlačnijim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smtClean="0"/>
              <a:t>Čimbenici:</a:t>
            </a:r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1236372" y="3786389"/>
            <a:ext cx="26144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OSOBNI: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 smtClean="0"/>
              <a:t>Bodovi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 smtClean="0"/>
              <a:t>Razine / nivoi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 smtClean="0"/>
              <a:t>Medalje </a:t>
            </a:r>
            <a:r>
              <a:rPr lang="hr-HR" dirty="0"/>
              <a:t>/</a:t>
            </a:r>
            <a:r>
              <a:rPr lang="hr-HR" dirty="0" smtClean="0"/>
              <a:t> postignuća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 smtClean="0"/>
              <a:t>Virtualna dobra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 smtClean="0"/>
              <a:t>Vremensko </a:t>
            </a:r>
            <a:r>
              <a:rPr lang="hr-HR" dirty="0" smtClean="0"/>
              <a:t>ograničenje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 smtClean="0"/>
              <a:t>Izazov</a:t>
            </a:r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4906850" y="3786389"/>
            <a:ext cx="23697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DRUŠTVENI: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 smtClean="0"/>
              <a:t>Rang-lista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 smtClean="0"/>
              <a:t>Interaktivna suradnja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 smtClean="0"/>
              <a:t>Nagrade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 smtClean="0"/>
              <a:t>Virtualna dobra</a:t>
            </a: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3313793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75" y="688065"/>
            <a:ext cx="8534400" cy="1346798"/>
          </a:xfrm>
        </p:spPr>
        <p:txBody>
          <a:bodyPr/>
          <a:lstStyle/>
          <a:p>
            <a:r>
              <a:rPr lang="hr-HR" dirty="0" smtClean="0"/>
              <a:t>Treba li nam?</a:t>
            </a:r>
            <a:endParaRPr lang="hr-HR" dirty="0"/>
          </a:p>
        </p:txBody>
      </p:sp>
      <p:pic>
        <p:nvPicPr>
          <p:cNvPr id="4" name="A Magazine Is an iPad That Does Not Work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5014" y="1975410"/>
            <a:ext cx="7765961" cy="436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8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07" y="494881"/>
            <a:ext cx="8534400" cy="1507067"/>
          </a:xfrm>
        </p:spPr>
        <p:txBody>
          <a:bodyPr/>
          <a:lstStyle/>
          <a:p>
            <a:r>
              <a:rPr lang="hr-HR" dirty="0" smtClean="0"/>
              <a:t>Što možemo postići</a:t>
            </a:r>
            <a:endParaRPr lang="hr-HR" dirty="0"/>
          </a:p>
        </p:txBody>
      </p:sp>
      <p:pic>
        <p:nvPicPr>
          <p:cNvPr id="4" name="Piano stairs  - TheFunTheory.com - Rolighetsteorin.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907" y="1753135"/>
            <a:ext cx="7094829" cy="3990842"/>
          </a:xfrm>
          <a:prstGeom prst="rect">
            <a:avLst/>
          </a:prstGeom>
        </p:spPr>
      </p:pic>
      <p:pic>
        <p:nvPicPr>
          <p:cNvPr id="5" name="The worlds deepest bin - Thefuntheory.com - Rolighetsteorin.s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1321" y="2139502"/>
            <a:ext cx="7415369" cy="41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80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938" y="572154"/>
            <a:ext cx="8534400" cy="1507067"/>
          </a:xfrm>
        </p:spPr>
        <p:txBody>
          <a:bodyPr>
            <a:normAutofit/>
          </a:bodyPr>
          <a:lstStyle/>
          <a:p>
            <a:r>
              <a:rPr lang="hr-HR" dirty="0" smtClean="0"/>
              <a:t>Alati</a:t>
            </a: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1197735" y="2079221"/>
            <a:ext cx="4340179" cy="407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 err="1" smtClean="0"/>
              <a:t>Socrative</a:t>
            </a: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 err="1" smtClean="0"/>
              <a:t>Kahoot</a:t>
            </a: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 err="1" smtClean="0"/>
              <a:t>Quizziz</a:t>
            </a: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 err="1" smtClean="0"/>
              <a:t>Learningapps</a:t>
            </a: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 err="1" smtClean="0"/>
              <a:t>Plickers</a:t>
            </a: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 err="1" smtClean="0"/>
              <a:t>Classdojo</a:t>
            </a: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 err="1" smtClean="0"/>
              <a:t>Classcraft</a:t>
            </a: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r-HR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14" y="1331889"/>
            <a:ext cx="4824212" cy="482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9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47</TotalTime>
  <Words>104</Words>
  <Application>Microsoft Office PowerPoint</Application>
  <PresentationFormat>Widescreen</PresentationFormat>
  <Paragraphs>39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Century Gothic</vt:lpstr>
      <vt:lpstr>Wingdings</vt:lpstr>
      <vt:lpstr>Wingdings 3</vt:lpstr>
      <vt:lpstr>Slice</vt:lpstr>
      <vt:lpstr>Gamifikacija obrazovnog procesa</vt:lpstr>
      <vt:lpstr>Što je gamifikacija?</vt:lpstr>
      <vt:lpstr>Treba li nam?</vt:lpstr>
      <vt:lpstr>Što možemo postići</vt:lpstr>
      <vt:lpstr>Alati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Gamifikacija obrazovnog procesa</dc:title>
  <dc:creator>dejan</dc:creator>
  <cp:lastModifiedBy>dejan</cp:lastModifiedBy>
  <cp:revision>7</cp:revision>
  <dcterms:created xsi:type="dcterms:W3CDTF">2017-01-05T11:54:34Z</dcterms:created>
  <dcterms:modified xsi:type="dcterms:W3CDTF">2018-01-29T16:07:20Z</dcterms:modified>
</cp:coreProperties>
</file>