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4" r:id="rId2"/>
    <p:sldId id="303" r:id="rId3"/>
    <p:sldId id="306" r:id="rId4"/>
    <p:sldId id="329" r:id="rId5"/>
    <p:sldId id="312" r:id="rId6"/>
    <p:sldId id="328" r:id="rId7"/>
    <p:sldId id="327" r:id="rId8"/>
    <p:sldId id="326" r:id="rId9"/>
    <p:sldId id="325" r:id="rId10"/>
    <p:sldId id="324" r:id="rId11"/>
    <p:sldId id="323" r:id="rId12"/>
    <p:sldId id="330" r:id="rId13"/>
    <p:sldId id="331" r:id="rId14"/>
    <p:sldId id="332" r:id="rId15"/>
    <p:sldId id="333" r:id="rId16"/>
    <p:sldId id="335" r:id="rId17"/>
    <p:sldId id="334" r:id="rId18"/>
    <p:sldId id="300" r:id="rId19"/>
    <p:sldId id="338" r:id="rId20"/>
    <p:sldId id="336" r:id="rId21"/>
    <p:sldId id="353" r:id="rId22"/>
    <p:sldId id="354" r:id="rId23"/>
    <p:sldId id="337" r:id="rId24"/>
    <p:sldId id="302" r:id="rId25"/>
    <p:sldId id="352" r:id="rId26"/>
    <p:sldId id="355" r:id="rId2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0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02B"/>
    <a:srgbClr val="BCC758"/>
    <a:srgbClr val="BFCA5A"/>
    <a:srgbClr val="DCE867"/>
    <a:srgbClr val="5F652D"/>
    <a:srgbClr val="E2EE6A"/>
    <a:srgbClr val="194A26"/>
    <a:srgbClr val="000000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3033" autoAdjust="0"/>
  </p:normalViewPr>
  <p:slideViewPr>
    <p:cSldViewPr>
      <p:cViewPr varScale="1">
        <p:scale>
          <a:sx n="103" d="100"/>
          <a:sy n="103" d="100"/>
        </p:scale>
        <p:origin x="1788" y="114"/>
      </p:cViewPr>
      <p:guideLst>
        <p:guide orient="horz" pos="2160"/>
        <p:guide pos="20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94024-B093-46E4-9CA2-443D3AB20CDA}" type="doc">
      <dgm:prSet loTypeId="urn:microsoft.com/office/officeart/2008/layout/HorizontalMultiLevelHierarchy" loCatId="hierarchy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5A372EBD-88BE-4066-9A5C-9B21320C5276}">
      <dgm:prSet phldrT="[Tekst]"/>
      <dgm:spPr/>
      <dgm:t>
        <a:bodyPr/>
        <a:lstStyle/>
        <a:p>
          <a:r>
            <a:rPr lang="hr-HR" dirty="0" smtClean="0"/>
            <a:t>Uloge voditelja</a:t>
          </a:r>
          <a:endParaRPr lang="hr-HR" dirty="0"/>
        </a:p>
      </dgm:t>
    </dgm:pt>
    <dgm:pt modelId="{BFE503D2-4CA8-4328-B316-ED71A27BF8D6}" type="parTrans" cxnId="{0BA4A844-9E9A-4570-8222-75649D959C36}">
      <dgm:prSet/>
      <dgm:spPr/>
      <dgm:t>
        <a:bodyPr/>
        <a:lstStyle/>
        <a:p>
          <a:endParaRPr lang="hr-HR"/>
        </a:p>
      </dgm:t>
    </dgm:pt>
    <dgm:pt modelId="{A4B37FE3-BF1B-41B1-AAED-6C810B8E1CA9}" type="sibTrans" cxnId="{0BA4A844-9E9A-4570-8222-75649D959C36}">
      <dgm:prSet/>
      <dgm:spPr/>
      <dgm:t>
        <a:bodyPr/>
        <a:lstStyle/>
        <a:p>
          <a:endParaRPr lang="hr-HR"/>
        </a:p>
      </dgm:t>
    </dgm:pt>
    <dgm:pt modelId="{AC6821B6-7929-4B40-A438-E2ED71B425AC}">
      <dgm:prSet phldrT="[Tekst]"/>
      <dgm:spPr/>
      <dgm:t>
        <a:bodyPr/>
        <a:lstStyle/>
        <a:p>
          <a:pPr algn="l"/>
          <a:r>
            <a:rPr lang="hr-HR" dirty="0" smtClean="0"/>
            <a:t>  Planer</a:t>
          </a:r>
          <a:endParaRPr lang="hr-HR" dirty="0"/>
        </a:p>
      </dgm:t>
    </dgm:pt>
    <dgm:pt modelId="{D3E5AAE3-1221-462E-A395-A6549FF4FCC8}" type="parTrans" cxnId="{7658F29D-014E-45C3-8E39-C639FB702815}">
      <dgm:prSet/>
      <dgm:spPr/>
      <dgm:t>
        <a:bodyPr/>
        <a:lstStyle/>
        <a:p>
          <a:endParaRPr lang="hr-HR"/>
        </a:p>
      </dgm:t>
    </dgm:pt>
    <dgm:pt modelId="{46906567-3F5D-42EB-AD84-07157EF97032}" type="sibTrans" cxnId="{7658F29D-014E-45C3-8E39-C639FB702815}">
      <dgm:prSet/>
      <dgm:spPr/>
      <dgm:t>
        <a:bodyPr/>
        <a:lstStyle/>
        <a:p>
          <a:endParaRPr lang="hr-HR"/>
        </a:p>
      </dgm:t>
    </dgm:pt>
    <dgm:pt modelId="{F4A4CC31-14D7-4DC6-BDD5-A7F6C37CE5AA}">
      <dgm:prSet phldrT="[Tekst]"/>
      <dgm:spPr/>
      <dgm:t>
        <a:bodyPr/>
        <a:lstStyle/>
        <a:p>
          <a:pPr algn="l"/>
          <a:r>
            <a:rPr lang="hr-HR" dirty="0" smtClean="0"/>
            <a:t>  Organizator</a:t>
          </a:r>
          <a:endParaRPr lang="hr-HR" dirty="0"/>
        </a:p>
      </dgm:t>
    </dgm:pt>
    <dgm:pt modelId="{A158EF4E-296A-42F8-809C-A2C87CE20B8D}" type="parTrans" cxnId="{411E9E5F-9ED5-4DD0-AA92-88002A910690}">
      <dgm:prSet/>
      <dgm:spPr/>
      <dgm:t>
        <a:bodyPr/>
        <a:lstStyle/>
        <a:p>
          <a:endParaRPr lang="hr-HR"/>
        </a:p>
      </dgm:t>
    </dgm:pt>
    <dgm:pt modelId="{9E08A653-0CF0-4BEE-8D24-CC92153B423F}" type="sibTrans" cxnId="{411E9E5F-9ED5-4DD0-AA92-88002A910690}">
      <dgm:prSet/>
      <dgm:spPr/>
      <dgm:t>
        <a:bodyPr/>
        <a:lstStyle/>
        <a:p>
          <a:endParaRPr lang="hr-HR"/>
        </a:p>
      </dgm:t>
    </dgm:pt>
    <dgm:pt modelId="{7A4D6059-7D0E-4706-9C00-BC43F8F69215}">
      <dgm:prSet phldrT="[Tekst]"/>
      <dgm:spPr/>
      <dgm:t>
        <a:bodyPr/>
        <a:lstStyle/>
        <a:p>
          <a:pPr algn="l"/>
          <a:r>
            <a:rPr lang="hr-HR" dirty="0" smtClean="0"/>
            <a:t>  Komunikator</a:t>
          </a:r>
          <a:endParaRPr lang="hr-HR" dirty="0"/>
        </a:p>
      </dgm:t>
    </dgm:pt>
    <dgm:pt modelId="{D3075C9E-56FA-4173-9358-F82B09D8D734}" type="parTrans" cxnId="{8CA1044B-03CE-49B1-902A-33D61CD7B857}">
      <dgm:prSet/>
      <dgm:spPr/>
      <dgm:t>
        <a:bodyPr/>
        <a:lstStyle/>
        <a:p>
          <a:endParaRPr lang="hr-HR"/>
        </a:p>
      </dgm:t>
    </dgm:pt>
    <dgm:pt modelId="{3353BDDF-22DD-47F7-A6CA-CBF5D19EF046}" type="sibTrans" cxnId="{8CA1044B-03CE-49B1-902A-33D61CD7B857}">
      <dgm:prSet/>
      <dgm:spPr/>
      <dgm:t>
        <a:bodyPr/>
        <a:lstStyle/>
        <a:p>
          <a:endParaRPr lang="hr-HR"/>
        </a:p>
      </dgm:t>
    </dgm:pt>
    <dgm:pt modelId="{D18CC40E-9E99-4CAA-8558-893391210776}">
      <dgm:prSet/>
      <dgm:spPr/>
      <dgm:t>
        <a:bodyPr/>
        <a:lstStyle/>
        <a:p>
          <a:pPr algn="l"/>
          <a:r>
            <a:rPr lang="hr-HR" dirty="0" smtClean="0"/>
            <a:t>  Logističar </a:t>
          </a:r>
          <a:endParaRPr lang="hr-HR" dirty="0"/>
        </a:p>
      </dgm:t>
    </dgm:pt>
    <dgm:pt modelId="{7FCEB4F4-E1EE-4363-BD8A-426D27252ACC}" type="parTrans" cxnId="{5BA9868C-BD1A-4968-9C81-39478C1626FB}">
      <dgm:prSet/>
      <dgm:spPr/>
      <dgm:t>
        <a:bodyPr/>
        <a:lstStyle/>
        <a:p>
          <a:endParaRPr lang="hr-HR"/>
        </a:p>
      </dgm:t>
    </dgm:pt>
    <dgm:pt modelId="{28340DCC-A709-4EDF-B6AD-E20BC9A6583E}" type="sibTrans" cxnId="{5BA9868C-BD1A-4968-9C81-39478C1626FB}">
      <dgm:prSet/>
      <dgm:spPr/>
      <dgm:t>
        <a:bodyPr/>
        <a:lstStyle/>
        <a:p>
          <a:endParaRPr lang="hr-HR"/>
        </a:p>
      </dgm:t>
    </dgm:pt>
    <dgm:pt modelId="{E4C9C209-8B6F-4BC0-AB10-26DC80AC7021}">
      <dgm:prSet/>
      <dgm:spPr/>
      <dgm:t>
        <a:bodyPr/>
        <a:lstStyle/>
        <a:p>
          <a:pPr algn="l"/>
          <a:r>
            <a:rPr lang="hr-HR" dirty="0" smtClean="0"/>
            <a:t>  Onaj koji olakšava</a:t>
          </a:r>
          <a:endParaRPr lang="hr-HR" dirty="0"/>
        </a:p>
      </dgm:t>
    </dgm:pt>
    <dgm:pt modelId="{3525C32E-BA8B-43D6-B7AF-A665F6880B53}" type="parTrans" cxnId="{222C4F8D-2E0A-4FFC-90B4-E7E0301C4EBF}">
      <dgm:prSet/>
      <dgm:spPr/>
      <dgm:t>
        <a:bodyPr/>
        <a:lstStyle/>
        <a:p>
          <a:endParaRPr lang="hr-HR"/>
        </a:p>
      </dgm:t>
    </dgm:pt>
    <dgm:pt modelId="{939948B7-424F-420A-87B1-FDE4647C3973}" type="sibTrans" cxnId="{222C4F8D-2E0A-4FFC-90B4-E7E0301C4EBF}">
      <dgm:prSet/>
      <dgm:spPr/>
      <dgm:t>
        <a:bodyPr/>
        <a:lstStyle/>
        <a:p>
          <a:endParaRPr lang="hr-HR"/>
        </a:p>
      </dgm:t>
    </dgm:pt>
    <dgm:pt modelId="{C7FC39E6-9F18-4B7C-A80C-CA645C43D2FE}">
      <dgm:prSet/>
      <dgm:spPr/>
      <dgm:t>
        <a:bodyPr/>
        <a:lstStyle/>
        <a:p>
          <a:pPr algn="l"/>
          <a:r>
            <a:rPr lang="hr-HR" dirty="0" smtClean="0"/>
            <a:t>  Onaj koji uvjerava</a:t>
          </a:r>
          <a:endParaRPr lang="hr-HR" dirty="0"/>
        </a:p>
      </dgm:t>
    </dgm:pt>
    <dgm:pt modelId="{0083D6D2-3FD3-4418-AFC3-BA753CF7694F}" type="parTrans" cxnId="{D2AA25BB-F0D6-4073-B9B6-45E652238A73}">
      <dgm:prSet/>
      <dgm:spPr/>
      <dgm:t>
        <a:bodyPr/>
        <a:lstStyle/>
        <a:p>
          <a:endParaRPr lang="hr-HR"/>
        </a:p>
      </dgm:t>
    </dgm:pt>
    <dgm:pt modelId="{FDE86D16-196D-47E5-8F6D-42A362DB2614}" type="sibTrans" cxnId="{D2AA25BB-F0D6-4073-B9B6-45E652238A73}">
      <dgm:prSet/>
      <dgm:spPr/>
      <dgm:t>
        <a:bodyPr/>
        <a:lstStyle/>
        <a:p>
          <a:endParaRPr lang="hr-HR"/>
        </a:p>
      </dgm:t>
    </dgm:pt>
    <dgm:pt modelId="{A0DF1258-614A-40E7-B031-C7E51C7BFE3F}">
      <dgm:prSet/>
      <dgm:spPr/>
      <dgm:t>
        <a:bodyPr/>
        <a:lstStyle/>
        <a:p>
          <a:pPr algn="l"/>
          <a:r>
            <a:rPr lang="hr-HR" dirty="0" smtClean="0"/>
            <a:t>  Onaj koji rješava probleme</a:t>
          </a:r>
          <a:endParaRPr lang="hr-HR" dirty="0"/>
        </a:p>
      </dgm:t>
    </dgm:pt>
    <dgm:pt modelId="{BDB63E53-BC06-4CC2-B9F0-67AB32A81F7F}" type="parTrans" cxnId="{C5D98784-DBD7-4416-8822-F3002AD46D1D}">
      <dgm:prSet/>
      <dgm:spPr/>
      <dgm:t>
        <a:bodyPr/>
        <a:lstStyle/>
        <a:p>
          <a:endParaRPr lang="hr-HR"/>
        </a:p>
      </dgm:t>
    </dgm:pt>
    <dgm:pt modelId="{7E70202A-081A-46C2-9FC3-10E99CF73388}" type="sibTrans" cxnId="{C5D98784-DBD7-4416-8822-F3002AD46D1D}">
      <dgm:prSet/>
      <dgm:spPr/>
      <dgm:t>
        <a:bodyPr/>
        <a:lstStyle/>
        <a:p>
          <a:endParaRPr lang="hr-HR"/>
        </a:p>
      </dgm:t>
    </dgm:pt>
    <dgm:pt modelId="{0C843263-7BB9-4101-832D-A452E473AF2A}" type="pres">
      <dgm:prSet presAssocID="{BFF94024-B093-46E4-9CA2-443D3AB20CD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6DD43BE-A2CA-4F69-8046-4F09B30E1CE9}" type="pres">
      <dgm:prSet presAssocID="{5A372EBD-88BE-4066-9A5C-9B21320C5276}" presName="root1" presStyleCnt="0"/>
      <dgm:spPr/>
    </dgm:pt>
    <dgm:pt modelId="{1B118222-CF16-4D13-AB03-DA857A949677}" type="pres">
      <dgm:prSet presAssocID="{5A372EBD-88BE-4066-9A5C-9B21320C5276}" presName="LevelOneTextNode" presStyleLbl="node0" presStyleIdx="0" presStyleCnt="1" custScaleX="104092" custScaleY="12606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E117945-122A-4C2B-8D34-C857B3249E2C}" type="pres">
      <dgm:prSet presAssocID="{5A372EBD-88BE-4066-9A5C-9B21320C5276}" presName="level2hierChild" presStyleCnt="0"/>
      <dgm:spPr/>
    </dgm:pt>
    <dgm:pt modelId="{3F9A6B8F-53C2-4C84-9ECC-AE3E99BBD5A1}" type="pres">
      <dgm:prSet presAssocID="{D3E5AAE3-1221-462E-A395-A6549FF4FCC8}" presName="conn2-1" presStyleLbl="parChTrans1D2" presStyleIdx="0" presStyleCnt="7"/>
      <dgm:spPr/>
      <dgm:t>
        <a:bodyPr/>
        <a:lstStyle/>
        <a:p>
          <a:endParaRPr lang="hr-HR"/>
        </a:p>
      </dgm:t>
    </dgm:pt>
    <dgm:pt modelId="{553CE1E2-6DE4-4518-B9C5-B5D7630E5DBF}" type="pres">
      <dgm:prSet presAssocID="{D3E5AAE3-1221-462E-A395-A6549FF4FCC8}" presName="connTx" presStyleLbl="parChTrans1D2" presStyleIdx="0" presStyleCnt="7"/>
      <dgm:spPr/>
      <dgm:t>
        <a:bodyPr/>
        <a:lstStyle/>
        <a:p>
          <a:endParaRPr lang="hr-HR"/>
        </a:p>
      </dgm:t>
    </dgm:pt>
    <dgm:pt modelId="{5FB28DA0-7D44-41E6-87BF-2CCAEC9475C9}" type="pres">
      <dgm:prSet presAssocID="{AC6821B6-7929-4B40-A438-E2ED71B425AC}" presName="root2" presStyleCnt="0"/>
      <dgm:spPr/>
    </dgm:pt>
    <dgm:pt modelId="{70ADC44D-B335-4C0F-8015-AA2BAB2639D0}" type="pres">
      <dgm:prSet presAssocID="{AC6821B6-7929-4B40-A438-E2ED71B425AC}" presName="LevelTwoTextNode" presStyleLbl="node2" presStyleIdx="0" presStyleCnt="7" custScaleX="14723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B840D3D-8BD9-46FB-8574-3DD186292A18}" type="pres">
      <dgm:prSet presAssocID="{AC6821B6-7929-4B40-A438-E2ED71B425AC}" presName="level3hierChild" presStyleCnt="0"/>
      <dgm:spPr/>
    </dgm:pt>
    <dgm:pt modelId="{0289DCED-CEF7-4017-9FE4-E7D43BCC1558}" type="pres">
      <dgm:prSet presAssocID="{A158EF4E-296A-42F8-809C-A2C87CE20B8D}" presName="conn2-1" presStyleLbl="parChTrans1D2" presStyleIdx="1" presStyleCnt="7"/>
      <dgm:spPr/>
      <dgm:t>
        <a:bodyPr/>
        <a:lstStyle/>
        <a:p>
          <a:endParaRPr lang="hr-HR"/>
        </a:p>
      </dgm:t>
    </dgm:pt>
    <dgm:pt modelId="{DF970688-7D5E-4222-A079-16AEE94A7F91}" type="pres">
      <dgm:prSet presAssocID="{A158EF4E-296A-42F8-809C-A2C87CE20B8D}" presName="connTx" presStyleLbl="parChTrans1D2" presStyleIdx="1" presStyleCnt="7"/>
      <dgm:spPr/>
      <dgm:t>
        <a:bodyPr/>
        <a:lstStyle/>
        <a:p>
          <a:endParaRPr lang="hr-HR"/>
        </a:p>
      </dgm:t>
    </dgm:pt>
    <dgm:pt modelId="{0C31174D-6D18-4E69-85BB-A18DC51AB2B2}" type="pres">
      <dgm:prSet presAssocID="{F4A4CC31-14D7-4DC6-BDD5-A7F6C37CE5AA}" presName="root2" presStyleCnt="0"/>
      <dgm:spPr/>
    </dgm:pt>
    <dgm:pt modelId="{388574A1-8FDB-4497-9BA0-162DD2BE4B74}" type="pres">
      <dgm:prSet presAssocID="{F4A4CC31-14D7-4DC6-BDD5-A7F6C37CE5AA}" presName="LevelTwoTextNode" presStyleLbl="node2" presStyleIdx="1" presStyleCnt="7" custScaleX="14723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319E723-B62F-459E-A7C9-9B595BFC39D4}" type="pres">
      <dgm:prSet presAssocID="{F4A4CC31-14D7-4DC6-BDD5-A7F6C37CE5AA}" presName="level3hierChild" presStyleCnt="0"/>
      <dgm:spPr/>
    </dgm:pt>
    <dgm:pt modelId="{FD31674E-D286-42D1-BD55-0EA57A6DAE0B}" type="pres">
      <dgm:prSet presAssocID="{D3075C9E-56FA-4173-9358-F82B09D8D734}" presName="conn2-1" presStyleLbl="parChTrans1D2" presStyleIdx="2" presStyleCnt="7"/>
      <dgm:spPr/>
      <dgm:t>
        <a:bodyPr/>
        <a:lstStyle/>
        <a:p>
          <a:endParaRPr lang="hr-HR"/>
        </a:p>
      </dgm:t>
    </dgm:pt>
    <dgm:pt modelId="{79DBFB40-586A-48A4-AF5E-388907F348FF}" type="pres">
      <dgm:prSet presAssocID="{D3075C9E-56FA-4173-9358-F82B09D8D734}" presName="connTx" presStyleLbl="parChTrans1D2" presStyleIdx="2" presStyleCnt="7"/>
      <dgm:spPr/>
      <dgm:t>
        <a:bodyPr/>
        <a:lstStyle/>
        <a:p>
          <a:endParaRPr lang="hr-HR"/>
        </a:p>
      </dgm:t>
    </dgm:pt>
    <dgm:pt modelId="{8291483F-D637-4154-BFD3-9E2757A3658D}" type="pres">
      <dgm:prSet presAssocID="{7A4D6059-7D0E-4706-9C00-BC43F8F69215}" presName="root2" presStyleCnt="0"/>
      <dgm:spPr/>
    </dgm:pt>
    <dgm:pt modelId="{5DD12797-B2E0-42F1-9528-524A46EE2A13}" type="pres">
      <dgm:prSet presAssocID="{7A4D6059-7D0E-4706-9C00-BC43F8F69215}" presName="LevelTwoTextNode" presStyleLbl="node2" presStyleIdx="2" presStyleCnt="7" custScaleX="14723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DCBCD9F-5E37-46D5-B3B9-97D7B3172EF4}" type="pres">
      <dgm:prSet presAssocID="{7A4D6059-7D0E-4706-9C00-BC43F8F69215}" presName="level3hierChild" presStyleCnt="0"/>
      <dgm:spPr/>
    </dgm:pt>
    <dgm:pt modelId="{5B1627FB-81B5-4A7C-A256-E8DE0055BDDC}" type="pres">
      <dgm:prSet presAssocID="{7FCEB4F4-E1EE-4363-BD8A-426D27252ACC}" presName="conn2-1" presStyleLbl="parChTrans1D2" presStyleIdx="3" presStyleCnt="7"/>
      <dgm:spPr/>
      <dgm:t>
        <a:bodyPr/>
        <a:lstStyle/>
        <a:p>
          <a:endParaRPr lang="hr-HR"/>
        </a:p>
      </dgm:t>
    </dgm:pt>
    <dgm:pt modelId="{C2FBD626-F52C-4820-8B8D-B7CBF828FCF5}" type="pres">
      <dgm:prSet presAssocID="{7FCEB4F4-E1EE-4363-BD8A-426D27252ACC}" presName="connTx" presStyleLbl="parChTrans1D2" presStyleIdx="3" presStyleCnt="7"/>
      <dgm:spPr/>
      <dgm:t>
        <a:bodyPr/>
        <a:lstStyle/>
        <a:p>
          <a:endParaRPr lang="hr-HR"/>
        </a:p>
      </dgm:t>
    </dgm:pt>
    <dgm:pt modelId="{B2D6F38C-A4B1-483B-AA0A-78F339B9C861}" type="pres">
      <dgm:prSet presAssocID="{D18CC40E-9E99-4CAA-8558-893391210776}" presName="root2" presStyleCnt="0"/>
      <dgm:spPr/>
    </dgm:pt>
    <dgm:pt modelId="{DDF78023-BC6D-47FB-8521-04CAC43F279F}" type="pres">
      <dgm:prSet presAssocID="{D18CC40E-9E99-4CAA-8558-893391210776}" presName="LevelTwoTextNode" presStyleLbl="node2" presStyleIdx="3" presStyleCnt="7" custScaleX="14723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21A4E26-EF94-410A-9F73-06204B368088}" type="pres">
      <dgm:prSet presAssocID="{D18CC40E-9E99-4CAA-8558-893391210776}" presName="level3hierChild" presStyleCnt="0"/>
      <dgm:spPr/>
    </dgm:pt>
    <dgm:pt modelId="{3AE19BAC-BA9F-4807-A09C-D1641CB73273}" type="pres">
      <dgm:prSet presAssocID="{3525C32E-BA8B-43D6-B7AF-A665F6880B53}" presName="conn2-1" presStyleLbl="parChTrans1D2" presStyleIdx="4" presStyleCnt="7"/>
      <dgm:spPr/>
      <dgm:t>
        <a:bodyPr/>
        <a:lstStyle/>
        <a:p>
          <a:endParaRPr lang="hr-HR"/>
        </a:p>
      </dgm:t>
    </dgm:pt>
    <dgm:pt modelId="{75D187D5-2BCC-4207-A4BE-12140F70F77E}" type="pres">
      <dgm:prSet presAssocID="{3525C32E-BA8B-43D6-B7AF-A665F6880B53}" presName="connTx" presStyleLbl="parChTrans1D2" presStyleIdx="4" presStyleCnt="7"/>
      <dgm:spPr/>
      <dgm:t>
        <a:bodyPr/>
        <a:lstStyle/>
        <a:p>
          <a:endParaRPr lang="hr-HR"/>
        </a:p>
      </dgm:t>
    </dgm:pt>
    <dgm:pt modelId="{57B7E2AE-8D69-4FD3-BC7A-324FDE660D01}" type="pres">
      <dgm:prSet presAssocID="{E4C9C209-8B6F-4BC0-AB10-26DC80AC7021}" presName="root2" presStyleCnt="0"/>
      <dgm:spPr/>
    </dgm:pt>
    <dgm:pt modelId="{3AF3927C-B094-4862-8636-F6E276E08BEF}" type="pres">
      <dgm:prSet presAssocID="{E4C9C209-8B6F-4BC0-AB10-26DC80AC7021}" presName="LevelTwoTextNode" presStyleLbl="node2" presStyleIdx="4" presStyleCnt="7" custScaleX="21595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75CF4E-8F93-4352-B437-9DB0250DD8D3}" type="pres">
      <dgm:prSet presAssocID="{E4C9C209-8B6F-4BC0-AB10-26DC80AC7021}" presName="level3hierChild" presStyleCnt="0"/>
      <dgm:spPr/>
    </dgm:pt>
    <dgm:pt modelId="{E139FDA9-7A09-4F69-9204-7A0DEBA965F3}" type="pres">
      <dgm:prSet presAssocID="{0083D6D2-3FD3-4418-AFC3-BA753CF7694F}" presName="conn2-1" presStyleLbl="parChTrans1D2" presStyleIdx="5" presStyleCnt="7"/>
      <dgm:spPr/>
      <dgm:t>
        <a:bodyPr/>
        <a:lstStyle/>
        <a:p>
          <a:endParaRPr lang="hr-HR"/>
        </a:p>
      </dgm:t>
    </dgm:pt>
    <dgm:pt modelId="{66EC9877-B6B6-48E1-8BEB-4E9B8E7B3E83}" type="pres">
      <dgm:prSet presAssocID="{0083D6D2-3FD3-4418-AFC3-BA753CF7694F}" presName="connTx" presStyleLbl="parChTrans1D2" presStyleIdx="5" presStyleCnt="7"/>
      <dgm:spPr/>
      <dgm:t>
        <a:bodyPr/>
        <a:lstStyle/>
        <a:p>
          <a:endParaRPr lang="hr-HR"/>
        </a:p>
      </dgm:t>
    </dgm:pt>
    <dgm:pt modelId="{ADE53357-B9E2-4E2B-AB4D-D24511DB5B5C}" type="pres">
      <dgm:prSet presAssocID="{C7FC39E6-9F18-4B7C-A80C-CA645C43D2FE}" presName="root2" presStyleCnt="0"/>
      <dgm:spPr/>
    </dgm:pt>
    <dgm:pt modelId="{9F4A836C-1402-4AC6-8866-B8A2792C5824}" type="pres">
      <dgm:prSet presAssocID="{C7FC39E6-9F18-4B7C-A80C-CA645C43D2FE}" presName="LevelTwoTextNode" presStyleLbl="node2" presStyleIdx="5" presStyleCnt="7" custScaleX="22865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6AECE86-9AD9-4E22-99E5-08C56CB7130E}" type="pres">
      <dgm:prSet presAssocID="{C7FC39E6-9F18-4B7C-A80C-CA645C43D2FE}" presName="level3hierChild" presStyleCnt="0"/>
      <dgm:spPr/>
    </dgm:pt>
    <dgm:pt modelId="{E075FF46-56B0-4881-B7F8-CE8DAB6FE101}" type="pres">
      <dgm:prSet presAssocID="{BDB63E53-BC06-4CC2-B9F0-67AB32A81F7F}" presName="conn2-1" presStyleLbl="parChTrans1D2" presStyleIdx="6" presStyleCnt="7"/>
      <dgm:spPr/>
      <dgm:t>
        <a:bodyPr/>
        <a:lstStyle/>
        <a:p>
          <a:endParaRPr lang="hr-HR"/>
        </a:p>
      </dgm:t>
    </dgm:pt>
    <dgm:pt modelId="{3B8468C7-25A9-40A7-BD5F-8E52A645A372}" type="pres">
      <dgm:prSet presAssocID="{BDB63E53-BC06-4CC2-B9F0-67AB32A81F7F}" presName="connTx" presStyleLbl="parChTrans1D2" presStyleIdx="6" presStyleCnt="7"/>
      <dgm:spPr/>
      <dgm:t>
        <a:bodyPr/>
        <a:lstStyle/>
        <a:p>
          <a:endParaRPr lang="hr-HR"/>
        </a:p>
      </dgm:t>
    </dgm:pt>
    <dgm:pt modelId="{2BA3446A-33A1-4B82-B2E1-E6C5B1FDB347}" type="pres">
      <dgm:prSet presAssocID="{A0DF1258-614A-40E7-B031-C7E51C7BFE3F}" presName="root2" presStyleCnt="0"/>
      <dgm:spPr/>
    </dgm:pt>
    <dgm:pt modelId="{A99BB66A-09D1-4705-B46A-C0FCE49075A8}" type="pres">
      <dgm:prSet presAssocID="{A0DF1258-614A-40E7-B031-C7E51C7BFE3F}" presName="LevelTwoTextNode" presStyleLbl="node2" presStyleIdx="6" presStyleCnt="7" custScaleX="24444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7603662-D97D-42B6-A64B-99941305528C}" type="pres">
      <dgm:prSet presAssocID="{A0DF1258-614A-40E7-B031-C7E51C7BFE3F}" presName="level3hierChild" presStyleCnt="0"/>
      <dgm:spPr/>
    </dgm:pt>
  </dgm:ptLst>
  <dgm:cxnLst>
    <dgm:cxn modelId="{5A1D37FC-45E5-4330-9647-2BC655BA7D3B}" type="presOf" srcId="{A158EF4E-296A-42F8-809C-A2C87CE20B8D}" destId="{0289DCED-CEF7-4017-9FE4-E7D43BCC1558}" srcOrd="0" destOrd="0" presId="urn:microsoft.com/office/officeart/2008/layout/HorizontalMultiLevelHierarchy"/>
    <dgm:cxn modelId="{8CA1044B-03CE-49B1-902A-33D61CD7B857}" srcId="{5A372EBD-88BE-4066-9A5C-9B21320C5276}" destId="{7A4D6059-7D0E-4706-9C00-BC43F8F69215}" srcOrd="2" destOrd="0" parTransId="{D3075C9E-56FA-4173-9358-F82B09D8D734}" sibTransId="{3353BDDF-22DD-47F7-A6CA-CBF5D19EF046}"/>
    <dgm:cxn modelId="{81FF8C81-AD5F-4F10-8884-46F9FA97BB2D}" type="presOf" srcId="{D18CC40E-9E99-4CAA-8558-893391210776}" destId="{DDF78023-BC6D-47FB-8521-04CAC43F279F}" srcOrd="0" destOrd="0" presId="urn:microsoft.com/office/officeart/2008/layout/HorizontalMultiLevelHierarchy"/>
    <dgm:cxn modelId="{47560FF5-28D5-43DD-8EA3-8F59CFE23165}" type="presOf" srcId="{7FCEB4F4-E1EE-4363-BD8A-426D27252ACC}" destId="{5B1627FB-81B5-4A7C-A256-E8DE0055BDDC}" srcOrd="0" destOrd="0" presId="urn:microsoft.com/office/officeart/2008/layout/HorizontalMultiLevelHierarchy"/>
    <dgm:cxn modelId="{411E9E5F-9ED5-4DD0-AA92-88002A910690}" srcId="{5A372EBD-88BE-4066-9A5C-9B21320C5276}" destId="{F4A4CC31-14D7-4DC6-BDD5-A7F6C37CE5AA}" srcOrd="1" destOrd="0" parTransId="{A158EF4E-296A-42F8-809C-A2C87CE20B8D}" sibTransId="{9E08A653-0CF0-4BEE-8D24-CC92153B423F}"/>
    <dgm:cxn modelId="{D2AA25BB-F0D6-4073-B9B6-45E652238A73}" srcId="{5A372EBD-88BE-4066-9A5C-9B21320C5276}" destId="{C7FC39E6-9F18-4B7C-A80C-CA645C43D2FE}" srcOrd="5" destOrd="0" parTransId="{0083D6D2-3FD3-4418-AFC3-BA753CF7694F}" sibTransId="{FDE86D16-196D-47E5-8F6D-42A362DB2614}"/>
    <dgm:cxn modelId="{EA7AFEDB-B9CC-4316-B4FE-E1C074DF624F}" type="presOf" srcId="{BFF94024-B093-46E4-9CA2-443D3AB20CDA}" destId="{0C843263-7BB9-4101-832D-A452E473AF2A}" srcOrd="0" destOrd="0" presId="urn:microsoft.com/office/officeart/2008/layout/HorizontalMultiLevelHierarchy"/>
    <dgm:cxn modelId="{C5A4C36C-B546-4AD2-90A6-E92989C05017}" type="presOf" srcId="{BDB63E53-BC06-4CC2-B9F0-67AB32A81F7F}" destId="{3B8468C7-25A9-40A7-BD5F-8E52A645A372}" srcOrd="1" destOrd="0" presId="urn:microsoft.com/office/officeart/2008/layout/HorizontalMultiLevelHierarchy"/>
    <dgm:cxn modelId="{1182D38B-A6A7-4E26-B931-4B716C5937C0}" type="presOf" srcId="{5A372EBD-88BE-4066-9A5C-9B21320C5276}" destId="{1B118222-CF16-4D13-AB03-DA857A949677}" srcOrd="0" destOrd="0" presId="urn:microsoft.com/office/officeart/2008/layout/HorizontalMultiLevelHierarchy"/>
    <dgm:cxn modelId="{6340D3B2-3AFF-432E-9490-3D6725E43FD8}" type="presOf" srcId="{E4C9C209-8B6F-4BC0-AB10-26DC80AC7021}" destId="{3AF3927C-B094-4862-8636-F6E276E08BEF}" srcOrd="0" destOrd="0" presId="urn:microsoft.com/office/officeart/2008/layout/HorizontalMultiLevelHierarchy"/>
    <dgm:cxn modelId="{9D714C03-4E27-4D41-B7ED-45D01E656096}" type="presOf" srcId="{A158EF4E-296A-42F8-809C-A2C87CE20B8D}" destId="{DF970688-7D5E-4222-A079-16AEE94A7F91}" srcOrd="1" destOrd="0" presId="urn:microsoft.com/office/officeart/2008/layout/HorizontalMultiLevelHierarchy"/>
    <dgm:cxn modelId="{E622BC31-A447-4941-8539-76238D4E0C3A}" type="presOf" srcId="{3525C32E-BA8B-43D6-B7AF-A665F6880B53}" destId="{75D187D5-2BCC-4207-A4BE-12140F70F77E}" srcOrd="1" destOrd="0" presId="urn:microsoft.com/office/officeart/2008/layout/HorizontalMultiLevelHierarchy"/>
    <dgm:cxn modelId="{B35F235C-D179-4C9B-BCBE-D226BD40B205}" type="presOf" srcId="{BDB63E53-BC06-4CC2-B9F0-67AB32A81F7F}" destId="{E075FF46-56B0-4881-B7F8-CE8DAB6FE101}" srcOrd="0" destOrd="0" presId="urn:microsoft.com/office/officeart/2008/layout/HorizontalMultiLevelHierarchy"/>
    <dgm:cxn modelId="{C256FF4C-C65D-443C-8819-42BDAA15F435}" type="presOf" srcId="{0083D6D2-3FD3-4418-AFC3-BA753CF7694F}" destId="{66EC9877-B6B6-48E1-8BEB-4E9B8E7B3E83}" srcOrd="1" destOrd="0" presId="urn:microsoft.com/office/officeart/2008/layout/HorizontalMultiLevelHierarchy"/>
    <dgm:cxn modelId="{5BA9868C-BD1A-4968-9C81-39478C1626FB}" srcId="{5A372EBD-88BE-4066-9A5C-9B21320C5276}" destId="{D18CC40E-9E99-4CAA-8558-893391210776}" srcOrd="3" destOrd="0" parTransId="{7FCEB4F4-E1EE-4363-BD8A-426D27252ACC}" sibTransId="{28340DCC-A709-4EDF-B6AD-E20BC9A6583E}"/>
    <dgm:cxn modelId="{EBA0BF77-1D84-4FD6-820D-8488851829C7}" type="presOf" srcId="{D3075C9E-56FA-4173-9358-F82B09D8D734}" destId="{FD31674E-D286-42D1-BD55-0EA57A6DAE0B}" srcOrd="0" destOrd="0" presId="urn:microsoft.com/office/officeart/2008/layout/HorizontalMultiLevelHierarchy"/>
    <dgm:cxn modelId="{DB222E62-101F-47BC-9AC7-B9974250FF94}" type="presOf" srcId="{C7FC39E6-9F18-4B7C-A80C-CA645C43D2FE}" destId="{9F4A836C-1402-4AC6-8866-B8A2792C5824}" srcOrd="0" destOrd="0" presId="urn:microsoft.com/office/officeart/2008/layout/HorizontalMultiLevelHierarchy"/>
    <dgm:cxn modelId="{2DF2FD0F-AA42-4292-AE76-35C017FA9138}" type="presOf" srcId="{3525C32E-BA8B-43D6-B7AF-A665F6880B53}" destId="{3AE19BAC-BA9F-4807-A09C-D1641CB73273}" srcOrd="0" destOrd="0" presId="urn:microsoft.com/office/officeart/2008/layout/HorizontalMultiLevelHierarchy"/>
    <dgm:cxn modelId="{B05B4CE6-DD30-44DB-82FA-6B86CFE57A70}" type="presOf" srcId="{0083D6D2-3FD3-4418-AFC3-BA753CF7694F}" destId="{E139FDA9-7A09-4F69-9204-7A0DEBA965F3}" srcOrd="0" destOrd="0" presId="urn:microsoft.com/office/officeart/2008/layout/HorizontalMultiLevelHierarchy"/>
    <dgm:cxn modelId="{A0CE8AA3-6567-4415-9BF4-17C821EE610D}" type="presOf" srcId="{AC6821B6-7929-4B40-A438-E2ED71B425AC}" destId="{70ADC44D-B335-4C0F-8015-AA2BAB2639D0}" srcOrd="0" destOrd="0" presId="urn:microsoft.com/office/officeart/2008/layout/HorizontalMultiLevelHierarchy"/>
    <dgm:cxn modelId="{26FAAE14-8A43-4C53-9F07-35D45010A4E0}" type="presOf" srcId="{F4A4CC31-14D7-4DC6-BDD5-A7F6C37CE5AA}" destId="{388574A1-8FDB-4497-9BA0-162DD2BE4B74}" srcOrd="0" destOrd="0" presId="urn:microsoft.com/office/officeart/2008/layout/HorizontalMultiLevelHierarchy"/>
    <dgm:cxn modelId="{D0854165-45B3-44A3-B044-84D9668BD8F5}" type="presOf" srcId="{D3E5AAE3-1221-462E-A395-A6549FF4FCC8}" destId="{3F9A6B8F-53C2-4C84-9ECC-AE3E99BBD5A1}" srcOrd="0" destOrd="0" presId="urn:microsoft.com/office/officeart/2008/layout/HorizontalMultiLevelHierarchy"/>
    <dgm:cxn modelId="{576F1622-BD73-41B7-9332-3EE51C1BEFA0}" type="presOf" srcId="{A0DF1258-614A-40E7-B031-C7E51C7BFE3F}" destId="{A99BB66A-09D1-4705-B46A-C0FCE49075A8}" srcOrd="0" destOrd="0" presId="urn:microsoft.com/office/officeart/2008/layout/HorizontalMultiLevelHierarchy"/>
    <dgm:cxn modelId="{222C4F8D-2E0A-4FFC-90B4-E7E0301C4EBF}" srcId="{5A372EBD-88BE-4066-9A5C-9B21320C5276}" destId="{E4C9C209-8B6F-4BC0-AB10-26DC80AC7021}" srcOrd="4" destOrd="0" parTransId="{3525C32E-BA8B-43D6-B7AF-A665F6880B53}" sibTransId="{939948B7-424F-420A-87B1-FDE4647C3973}"/>
    <dgm:cxn modelId="{C5D98784-DBD7-4416-8822-F3002AD46D1D}" srcId="{5A372EBD-88BE-4066-9A5C-9B21320C5276}" destId="{A0DF1258-614A-40E7-B031-C7E51C7BFE3F}" srcOrd="6" destOrd="0" parTransId="{BDB63E53-BC06-4CC2-B9F0-67AB32A81F7F}" sibTransId="{7E70202A-081A-46C2-9FC3-10E99CF73388}"/>
    <dgm:cxn modelId="{5E74ABA9-F7DC-4948-BFDC-C86FA2BB9A13}" type="presOf" srcId="{7A4D6059-7D0E-4706-9C00-BC43F8F69215}" destId="{5DD12797-B2E0-42F1-9528-524A46EE2A13}" srcOrd="0" destOrd="0" presId="urn:microsoft.com/office/officeart/2008/layout/HorizontalMultiLevelHierarchy"/>
    <dgm:cxn modelId="{7658F29D-014E-45C3-8E39-C639FB702815}" srcId="{5A372EBD-88BE-4066-9A5C-9B21320C5276}" destId="{AC6821B6-7929-4B40-A438-E2ED71B425AC}" srcOrd="0" destOrd="0" parTransId="{D3E5AAE3-1221-462E-A395-A6549FF4FCC8}" sibTransId="{46906567-3F5D-42EB-AD84-07157EF97032}"/>
    <dgm:cxn modelId="{0BA4A844-9E9A-4570-8222-75649D959C36}" srcId="{BFF94024-B093-46E4-9CA2-443D3AB20CDA}" destId="{5A372EBD-88BE-4066-9A5C-9B21320C5276}" srcOrd="0" destOrd="0" parTransId="{BFE503D2-4CA8-4328-B316-ED71A27BF8D6}" sibTransId="{A4B37FE3-BF1B-41B1-AAED-6C810B8E1CA9}"/>
    <dgm:cxn modelId="{BE116EFB-9545-4D4A-988F-81E86DA3CB88}" type="presOf" srcId="{7FCEB4F4-E1EE-4363-BD8A-426D27252ACC}" destId="{C2FBD626-F52C-4820-8B8D-B7CBF828FCF5}" srcOrd="1" destOrd="0" presId="urn:microsoft.com/office/officeart/2008/layout/HorizontalMultiLevelHierarchy"/>
    <dgm:cxn modelId="{D5B13460-6840-4A18-9D24-06CFB021E455}" type="presOf" srcId="{D3075C9E-56FA-4173-9358-F82B09D8D734}" destId="{79DBFB40-586A-48A4-AF5E-388907F348FF}" srcOrd="1" destOrd="0" presId="urn:microsoft.com/office/officeart/2008/layout/HorizontalMultiLevelHierarchy"/>
    <dgm:cxn modelId="{9325AD40-561D-4F9F-9D3F-3013E89A5C04}" type="presOf" srcId="{D3E5AAE3-1221-462E-A395-A6549FF4FCC8}" destId="{553CE1E2-6DE4-4518-B9C5-B5D7630E5DBF}" srcOrd="1" destOrd="0" presId="urn:microsoft.com/office/officeart/2008/layout/HorizontalMultiLevelHierarchy"/>
    <dgm:cxn modelId="{79A10519-ED84-4436-8E41-1B825B61A032}" type="presParOf" srcId="{0C843263-7BB9-4101-832D-A452E473AF2A}" destId="{16DD43BE-A2CA-4F69-8046-4F09B30E1CE9}" srcOrd="0" destOrd="0" presId="urn:microsoft.com/office/officeart/2008/layout/HorizontalMultiLevelHierarchy"/>
    <dgm:cxn modelId="{72618E60-900E-4629-ABF6-8FE56AD95F28}" type="presParOf" srcId="{16DD43BE-A2CA-4F69-8046-4F09B30E1CE9}" destId="{1B118222-CF16-4D13-AB03-DA857A949677}" srcOrd="0" destOrd="0" presId="urn:microsoft.com/office/officeart/2008/layout/HorizontalMultiLevelHierarchy"/>
    <dgm:cxn modelId="{DD16FEF6-41B0-413B-A3D9-D345BA050B43}" type="presParOf" srcId="{16DD43BE-A2CA-4F69-8046-4F09B30E1CE9}" destId="{1E117945-122A-4C2B-8D34-C857B3249E2C}" srcOrd="1" destOrd="0" presId="urn:microsoft.com/office/officeart/2008/layout/HorizontalMultiLevelHierarchy"/>
    <dgm:cxn modelId="{8DA19D83-220F-4DAC-8CB0-EFD1CDF984DB}" type="presParOf" srcId="{1E117945-122A-4C2B-8D34-C857B3249E2C}" destId="{3F9A6B8F-53C2-4C84-9ECC-AE3E99BBD5A1}" srcOrd="0" destOrd="0" presId="urn:microsoft.com/office/officeart/2008/layout/HorizontalMultiLevelHierarchy"/>
    <dgm:cxn modelId="{E7F4D17A-9FF8-4444-9E87-B306E052BAF5}" type="presParOf" srcId="{3F9A6B8F-53C2-4C84-9ECC-AE3E99BBD5A1}" destId="{553CE1E2-6DE4-4518-B9C5-B5D7630E5DBF}" srcOrd="0" destOrd="0" presId="urn:microsoft.com/office/officeart/2008/layout/HorizontalMultiLevelHierarchy"/>
    <dgm:cxn modelId="{DB0E20E2-FC82-4BF8-9174-4384C6D2B9FB}" type="presParOf" srcId="{1E117945-122A-4C2B-8D34-C857B3249E2C}" destId="{5FB28DA0-7D44-41E6-87BF-2CCAEC9475C9}" srcOrd="1" destOrd="0" presId="urn:microsoft.com/office/officeart/2008/layout/HorizontalMultiLevelHierarchy"/>
    <dgm:cxn modelId="{5B59D0FC-857E-4C03-A1F4-DD7ED1AD3E69}" type="presParOf" srcId="{5FB28DA0-7D44-41E6-87BF-2CCAEC9475C9}" destId="{70ADC44D-B335-4C0F-8015-AA2BAB2639D0}" srcOrd="0" destOrd="0" presId="urn:microsoft.com/office/officeart/2008/layout/HorizontalMultiLevelHierarchy"/>
    <dgm:cxn modelId="{2603F35B-4784-4B26-B7B3-C0457C0EE5BC}" type="presParOf" srcId="{5FB28DA0-7D44-41E6-87BF-2CCAEC9475C9}" destId="{4B840D3D-8BD9-46FB-8574-3DD186292A18}" srcOrd="1" destOrd="0" presId="urn:microsoft.com/office/officeart/2008/layout/HorizontalMultiLevelHierarchy"/>
    <dgm:cxn modelId="{85E8A5F1-DD9F-4671-81C4-22790E783D22}" type="presParOf" srcId="{1E117945-122A-4C2B-8D34-C857B3249E2C}" destId="{0289DCED-CEF7-4017-9FE4-E7D43BCC1558}" srcOrd="2" destOrd="0" presId="urn:microsoft.com/office/officeart/2008/layout/HorizontalMultiLevelHierarchy"/>
    <dgm:cxn modelId="{373E0706-ECFE-4828-983B-25972A19CA89}" type="presParOf" srcId="{0289DCED-CEF7-4017-9FE4-E7D43BCC1558}" destId="{DF970688-7D5E-4222-A079-16AEE94A7F91}" srcOrd="0" destOrd="0" presId="urn:microsoft.com/office/officeart/2008/layout/HorizontalMultiLevelHierarchy"/>
    <dgm:cxn modelId="{4F4AA185-2855-4717-82CF-B30BC3152B08}" type="presParOf" srcId="{1E117945-122A-4C2B-8D34-C857B3249E2C}" destId="{0C31174D-6D18-4E69-85BB-A18DC51AB2B2}" srcOrd="3" destOrd="0" presId="urn:microsoft.com/office/officeart/2008/layout/HorizontalMultiLevelHierarchy"/>
    <dgm:cxn modelId="{55F73041-E8A0-4FB6-9491-95795036AA8A}" type="presParOf" srcId="{0C31174D-6D18-4E69-85BB-A18DC51AB2B2}" destId="{388574A1-8FDB-4497-9BA0-162DD2BE4B74}" srcOrd="0" destOrd="0" presId="urn:microsoft.com/office/officeart/2008/layout/HorizontalMultiLevelHierarchy"/>
    <dgm:cxn modelId="{5282AE17-585D-4233-AA27-76BC07B5E496}" type="presParOf" srcId="{0C31174D-6D18-4E69-85BB-A18DC51AB2B2}" destId="{6319E723-B62F-459E-A7C9-9B595BFC39D4}" srcOrd="1" destOrd="0" presId="urn:microsoft.com/office/officeart/2008/layout/HorizontalMultiLevelHierarchy"/>
    <dgm:cxn modelId="{7EE0AB41-BE05-4DB3-BAA9-C17A57FD1BDB}" type="presParOf" srcId="{1E117945-122A-4C2B-8D34-C857B3249E2C}" destId="{FD31674E-D286-42D1-BD55-0EA57A6DAE0B}" srcOrd="4" destOrd="0" presId="urn:microsoft.com/office/officeart/2008/layout/HorizontalMultiLevelHierarchy"/>
    <dgm:cxn modelId="{D914F51F-1AE6-4282-83AB-3EF44ED672DB}" type="presParOf" srcId="{FD31674E-D286-42D1-BD55-0EA57A6DAE0B}" destId="{79DBFB40-586A-48A4-AF5E-388907F348FF}" srcOrd="0" destOrd="0" presId="urn:microsoft.com/office/officeart/2008/layout/HorizontalMultiLevelHierarchy"/>
    <dgm:cxn modelId="{0AF07946-A9AD-4D20-BB13-5794CCF1AB39}" type="presParOf" srcId="{1E117945-122A-4C2B-8D34-C857B3249E2C}" destId="{8291483F-D637-4154-BFD3-9E2757A3658D}" srcOrd="5" destOrd="0" presId="urn:microsoft.com/office/officeart/2008/layout/HorizontalMultiLevelHierarchy"/>
    <dgm:cxn modelId="{D0A31DC4-8536-4ABD-9863-0D03E3C20594}" type="presParOf" srcId="{8291483F-D637-4154-BFD3-9E2757A3658D}" destId="{5DD12797-B2E0-42F1-9528-524A46EE2A13}" srcOrd="0" destOrd="0" presId="urn:microsoft.com/office/officeart/2008/layout/HorizontalMultiLevelHierarchy"/>
    <dgm:cxn modelId="{07320F1E-5134-4E85-9C24-F36A81BA8851}" type="presParOf" srcId="{8291483F-D637-4154-BFD3-9E2757A3658D}" destId="{FDCBCD9F-5E37-46D5-B3B9-97D7B3172EF4}" srcOrd="1" destOrd="0" presId="urn:microsoft.com/office/officeart/2008/layout/HorizontalMultiLevelHierarchy"/>
    <dgm:cxn modelId="{42211C05-8BB4-4907-91F2-C1834B0DDF33}" type="presParOf" srcId="{1E117945-122A-4C2B-8D34-C857B3249E2C}" destId="{5B1627FB-81B5-4A7C-A256-E8DE0055BDDC}" srcOrd="6" destOrd="0" presId="urn:microsoft.com/office/officeart/2008/layout/HorizontalMultiLevelHierarchy"/>
    <dgm:cxn modelId="{15F4546D-2981-446D-94D5-A79D481FA32D}" type="presParOf" srcId="{5B1627FB-81B5-4A7C-A256-E8DE0055BDDC}" destId="{C2FBD626-F52C-4820-8B8D-B7CBF828FCF5}" srcOrd="0" destOrd="0" presId="urn:microsoft.com/office/officeart/2008/layout/HorizontalMultiLevelHierarchy"/>
    <dgm:cxn modelId="{D7E56C0C-35B2-4D88-B05D-9EC622AEBE8F}" type="presParOf" srcId="{1E117945-122A-4C2B-8D34-C857B3249E2C}" destId="{B2D6F38C-A4B1-483B-AA0A-78F339B9C861}" srcOrd="7" destOrd="0" presId="urn:microsoft.com/office/officeart/2008/layout/HorizontalMultiLevelHierarchy"/>
    <dgm:cxn modelId="{4A647F1B-00AC-404C-9301-CD0BFA903E2F}" type="presParOf" srcId="{B2D6F38C-A4B1-483B-AA0A-78F339B9C861}" destId="{DDF78023-BC6D-47FB-8521-04CAC43F279F}" srcOrd="0" destOrd="0" presId="urn:microsoft.com/office/officeart/2008/layout/HorizontalMultiLevelHierarchy"/>
    <dgm:cxn modelId="{8F7004B9-5FFA-4FC2-9DC0-5A0AFC0A6183}" type="presParOf" srcId="{B2D6F38C-A4B1-483B-AA0A-78F339B9C861}" destId="{221A4E26-EF94-410A-9F73-06204B368088}" srcOrd="1" destOrd="0" presId="urn:microsoft.com/office/officeart/2008/layout/HorizontalMultiLevelHierarchy"/>
    <dgm:cxn modelId="{8C164E66-D006-4560-B7E5-919B1D201430}" type="presParOf" srcId="{1E117945-122A-4C2B-8D34-C857B3249E2C}" destId="{3AE19BAC-BA9F-4807-A09C-D1641CB73273}" srcOrd="8" destOrd="0" presId="urn:microsoft.com/office/officeart/2008/layout/HorizontalMultiLevelHierarchy"/>
    <dgm:cxn modelId="{C8DA498E-9324-4A79-8203-31C50EAD2102}" type="presParOf" srcId="{3AE19BAC-BA9F-4807-A09C-D1641CB73273}" destId="{75D187D5-2BCC-4207-A4BE-12140F70F77E}" srcOrd="0" destOrd="0" presId="urn:microsoft.com/office/officeart/2008/layout/HorizontalMultiLevelHierarchy"/>
    <dgm:cxn modelId="{05FE7107-5BD0-4B2B-AE25-D86DB3CA0AFF}" type="presParOf" srcId="{1E117945-122A-4C2B-8D34-C857B3249E2C}" destId="{57B7E2AE-8D69-4FD3-BC7A-324FDE660D01}" srcOrd="9" destOrd="0" presId="urn:microsoft.com/office/officeart/2008/layout/HorizontalMultiLevelHierarchy"/>
    <dgm:cxn modelId="{5F5E2A89-E681-4A0A-989F-90F248454549}" type="presParOf" srcId="{57B7E2AE-8D69-4FD3-BC7A-324FDE660D01}" destId="{3AF3927C-B094-4862-8636-F6E276E08BEF}" srcOrd="0" destOrd="0" presId="urn:microsoft.com/office/officeart/2008/layout/HorizontalMultiLevelHierarchy"/>
    <dgm:cxn modelId="{6BDA872F-1918-44D6-9851-A5C1FE22CFE3}" type="presParOf" srcId="{57B7E2AE-8D69-4FD3-BC7A-324FDE660D01}" destId="{B375CF4E-8F93-4352-B437-9DB0250DD8D3}" srcOrd="1" destOrd="0" presId="urn:microsoft.com/office/officeart/2008/layout/HorizontalMultiLevelHierarchy"/>
    <dgm:cxn modelId="{DB80C42F-67D3-45C2-B084-3D00061ACF44}" type="presParOf" srcId="{1E117945-122A-4C2B-8D34-C857B3249E2C}" destId="{E139FDA9-7A09-4F69-9204-7A0DEBA965F3}" srcOrd="10" destOrd="0" presId="urn:microsoft.com/office/officeart/2008/layout/HorizontalMultiLevelHierarchy"/>
    <dgm:cxn modelId="{3DD5C25D-535C-4265-B9F0-D2DEB4475D78}" type="presParOf" srcId="{E139FDA9-7A09-4F69-9204-7A0DEBA965F3}" destId="{66EC9877-B6B6-48E1-8BEB-4E9B8E7B3E83}" srcOrd="0" destOrd="0" presId="urn:microsoft.com/office/officeart/2008/layout/HorizontalMultiLevelHierarchy"/>
    <dgm:cxn modelId="{220BADD2-1CA4-42D8-A4D1-6FAE3C7A0512}" type="presParOf" srcId="{1E117945-122A-4C2B-8D34-C857B3249E2C}" destId="{ADE53357-B9E2-4E2B-AB4D-D24511DB5B5C}" srcOrd="11" destOrd="0" presId="urn:microsoft.com/office/officeart/2008/layout/HorizontalMultiLevelHierarchy"/>
    <dgm:cxn modelId="{DBF4FC9E-5831-4CFD-A7B7-8874AD1C543D}" type="presParOf" srcId="{ADE53357-B9E2-4E2B-AB4D-D24511DB5B5C}" destId="{9F4A836C-1402-4AC6-8866-B8A2792C5824}" srcOrd="0" destOrd="0" presId="urn:microsoft.com/office/officeart/2008/layout/HorizontalMultiLevelHierarchy"/>
    <dgm:cxn modelId="{7A3480BD-436C-4C1A-9E2C-8257614EAF31}" type="presParOf" srcId="{ADE53357-B9E2-4E2B-AB4D-D24511DB5B5C}" destId="{F6AECE86-9AD9-4E22-99E5-08C56CB7130E}" srcOrd="1" destOrd="0" presId="urn:microsoft.com/office/officeart/2008/layout/HorizontalMultiLevelHierarchy"/>
    <dgm:cxn modelId="{21E552F3-E71C-493C-98CD-CFE67F5E484F}" type="presParOf" srcId="{1E117945-122A-4C2B-8D34-C857B3249E2C}" destId="{E075FF46-56B0-4881-B7F8-CE8DAB6FE101}" srcOrd="12" destOrd="0" presId="urn:microsoft.com/office/officeart/2008/layout/HorizontalMultiLevelHierarchy"/>
    <dgm:cxn modelId="{48A2D4AA-2C5A-4B5B-84DC-47DA9E07B55E}" type="presParOf" srcId="{E075FF46-56B0-4881-B7F8-CE8DAB6FE101}" destId="{3B8468C7-25A9-40A7-BD5F-8E52A645A372}" srcOrd="0" destOrd="0" presId="urn:microsoft.com/office/officeart/2008/layout/HorizontalMultiLevelHierarchy"/>
    <dgm:cxn modelId="{B10B3674-5BEA-491F-BEE4-EC10EEC7AE8D}" type="presParOf" srcId="{1E117945-122A-4C2B-8D34-C857B3249E2C}" destId="{2BA3446A-33A1-4B82-B2E1-E6C5B1FDB347}" srcOrd="13" destOrd="0" presId="urn:microsoft.com/office/officeart/2008/layout/HorizontalMultiLevelHierarchy"/>
    <dgm:cxn modelId="{0A685056-9A4F-44C9-A146-D6C39CE47BFD}" type="presParOf" srcId="{2BA3446A-33A1-4B82-B2E1-E6C5B1FDB347}" destId="{A99BB66A-09D1-4705-B46A-C0FCE49075A8}" srcOrd="0" destOrd="0" presId="urn:microsoft.com/office/officeart/2008/layout/HorizontalMultiLevelHierarchy"/>
    <dgm:cxn modelId="{AF9A99AB-8A63-46E2-95C8-A1D305DE90CF}" type="presParOf" srcId="{2BA3446A-33A1-4B82-B2E1-E6C5B1FDB347}" destId="{87603662-D97D-42B6-A64B-99941305528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2B16D0-6D7B-47DE-BAD6-AFD897F4D675}" type="doc">
      <dgm:prSet loTypeId="urn:microsoft.com/office/officeart/2005/8/layout/hierarchy3" loCatId="hierarchy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9EB4E5F1-D953-434E-A538-5F8575489407}">
      <dgm:prSet phldrT="[Tekst]"/>
      <dgm:spPr/>
      <dgm:t>
        <a:bodyPr/>
        <a:lstStyle/>
        <a:p>
          <a:r>
            <a:rPr lang="hr-HR" dirty="0" smtClean="0"/>
            <a:t>Uloge voditelja</a:t>
          </a:r>
          <a:endParaRPr lang="hr-HR" dirty="0"/>
        </a:p>
      </dgm:t>
    </dgm:pt>
    <dgm:pt modelId="{6E6F99E3-2CE7-48F1-B839-BE0FB0D34F1A}" type="parTrans" cxnId="{D4695E2B-8708-45F4-BADE-D20AC949DFBD}">
      <dgm:prSet/>
      <dgm:spPr/>
      <dgm:t>
        <a:bodyPr/>
        <a:lstStyle/>
        <a:p>
          <a:endParaRPr lang="hr-HR"/>
        </a:p>
      </dgm:t>
    </dgm:pt>
    <dgm:pt modelId="{FEB761BC-0D55-452C-ACE9-7F3755A9C178}" type="sibTrans" cxnId="{D4695E2B-8708-45F4-BADE-D20AC949DFBD}">
      <dgm:prSet/>
      <dgm:spPr/>
      <dgm:t>
        <a:bodyPr/>
        <a:lstStyle/>
        <a:p>
          <a:endParaRPr lang="hr-HR"/>
        </a:p>
      </dgm:t>
    </dgm:pt>
    <dgm:pt modelId="{6F78E0E9-A9B6-4EBA-8577-DBFC921ABE60}">
      <dgm:prSet phldrT="[Tekst]"/>
      <dgm:spPr/>
      <dgm:t>
        <a:bodyPr/>
        <a:lstStyle/>
        <a:p>
          <a:pPr algn="l"/>
          <a:r>
            <a:rPr lang="hr-HR" dirty="0" smtClean="0"/>
            <a:t> Agent osiguranja</a:t>
          </a:r>
          <a:endParaRPr lang="hr-HR" dirty="0"/>
        </a:p>
      </dgm:t>
    </dgm:pt>
    <dgm:pt modelId="{1C1E5696-54AD-425B-B353-C3C5E7E54F69}" type="parTrans" cxnId="{F322AEA4-6B01-4D75-903E-342BE1813E75}">
      <dgm:prSet/>
      <dgm:spPr/>
      <dgm:t>
        <a:bodyPr/>
        <a:lstStyle/>
        <a:p>
          <a:endParaRPr lang="hr-HR"/>
        </a:p>
      </dgm:t>
    </dgm:pt>
    <dgm:pt modelId="{A3AD32E4-2457-4D56-930B-7EB128D4F318}" type="sibTrans" cxnId="{F322AEA4-6B01-4D75-903E-342BE1813E75}">
      <dgm:prSet/>
      <dgm:spPr/>
      <dgm:t>
        <a:bodyPr/>
        <a:lstStyle/>
        <a:p>
          <a:endParaRPr lang="hr-HR"/>
        </a:p>
      </dgm:t>
    </dgm:pt>
    <dgm:pt modelId="{4DE563D9-8889-4061-B714-4E4E9C47BA7D}">
      <dgm:prSet phldrT="[Tekst]"/>
      <dgm:spPr/>
      <dgm:t>
        <a:bodyPr/>
        <a:lstStyle/>
        <a:p>
          <a:pPr algn="ctr"/>
          <a:r>
            <a:rPr lang="hr-HR" dirty="0" smtClean="0"/>
            <a:t> Knjižničar</a:t>
          </a:r>
          <a:endParaRPr lang="hr-HR" dirty="0"/>
        </a:p>
      </dgm:t>
    </dgm:pt>
    <dgm:pt modelId="{DCE8D71E-C844-4F3F-AAD7-0ABF05906D39}" type="parTrans" cxnId="{04CA4F36-6406-4B03-AC10-283355EAD1A6}">
      <dgm:prSet/>
      <dgm:spPr/>
      <dgm:t>
        <a:bodyPr/>
        <a:lstStyle/>
        <a:p>
          <a:endParaRPr lang="hr-HR"/>
        </a:p>
      </dgm:t>
    </dgm:pt>
    <dgm:pt modelId="{43CB525D-1EC3-45E3-9DE3-6502A72C3355}" type="sibTrans" cxnId="{04CA4F36-6406-4B03-AC10-283355EAD1A6}">
      <dgm:prSet/>
      <dgm:spPr/>
      <dgm:t>
        <a:bodyPr/>
        <a:lstStyle/>
        <a:p>
          <a:endParaRPr lang="hr-HR"/>
        </a:p>
      </dgm:t>
    </dgm:pt>
    <dgm:pt modelId="{3E2E52D7-B24A-4AE1-B61E-939A7AD1C89A}">
      <dgm:prSet/>
      <dgm:spPr/>
      <dgm:t>
        <a:bodyPr/>
        <a:lstStyle/>
        <a:p>
          <a:pPr algn="ctr"/>
          <a:r>
            <a:rPr lang="hr-HR" dirty="0" smtClean="0"/>
            <a:t> Kišobran</a:t>
          </a:r>
          <a:endParaRPr lang="hr-HR" dirty="0"/>
        </a:p>
      </dgm:t>
    </dgm:pt>
    <dgm:pt modelId="{B056E1BB-5E37-42F6-8388-6EE994ED64F8}" type="parTrans" cxnId="{D1E0A047-AF9D-4795-ACF7-248AF9413E37}">
      <dgm:prSet/>
      <dgm:spPr/>
      <dgm:t>
        <a:bodyPr/>
        <a:lstStyle/>
        <a:p>
          <a:endParaRPr lang="hr-HR"/>
        </a:p>
      </dgm:t>
    </dgm:pt>
    <dgm:pt modelId="{B5E1DD4C-271B-4605-8A9E-0A0330845263}" type="sibTrans" cxnId="{D1E0A047-AF9D-4795-ACF7-248AF9413E37}">
      <dgm:prSet/>
      <dgm:spPr/>
      <dgm:t>
        <a:bodyPr/>
        <a:lstStyle/>
        <a:p>
          <a:endParaRPr lang="hr-HR"/>
        </a:p>
      </dgm:t>
    </dgm:pt>
    <dgm:pt modelId="{86EDBBAB-31CF-4733-B442-97B0D8EEF092}">
      <dgm:prSet/>
      <dgm:spPr/>
      <dgm:t>
        <a:bodyPr/>
        <a:lstStyle/>
        <a:p>
          <a:pPr algn="ctr"/>
          <a:r>
            <a:rPr lang="hr-HR" dirty="0" smtClean="0"/>
            <a:t> Buldog</a:t>
          </a:r>
          <a:endParaRPr lang="hr-HR" dirty="0"/>
        </a:p>
      </dgm:t>
    </dgm:pt>
    <dgm:pt modelId="{19BE5AFA-F44F-421C-867C-0FE09DB7AB49}" type="parTrans" cxnId="{EB4CD539-6F3F-46A4-AF1A-441FB54CF8E1}">
      <dgm:prSet/>
      <dgm:spPr/>
      <dgm:t>
        <a:bodyPr/>
        <a:lstStyle/>
        <a:p>
          <a:endParaRPr lang="hr-HR"/>
        </a:p>
      </dgm:t>
    </dgm:pt>
    <dgm:pt modelId="{0E504E8D-53AA-4031-8D66-CA6C80BB137F}" type="sibTrans" cxnId="{EB4CD539-6F3F-46A4-AF1A-441FB54CF8E1}">
      <dgm:prSet/>
      <dgm:spPr/>
      <dgm:t>
        <a:bodyPr/>
        <a:lstStyle/>
        <a:p>
          <a:endParaRPr lang="hr-HR"/>
        </a:p>
      </dgm:t>
    </dgm:pt>
    <dgm:pt modelId="{CC62FCBD-D92F-425E-ACE4-B3726857D9C5}">
      <dgm:prSet/>
      <dgm:spPr/>
      <dgm:t>
        <a:bodyPr/>
        <a:lstStyle/>
        <a:p>
          <a:pPr algn="ctr"/>
          <a:r>
            <a:rPr lang="hr-HR" dirty="0" smtClean="0"/>
            <a:t> Policajac</a:t>
          </a:r>
          <a:endParaRPr lang="hr-HR" dirty="0"/>
        </a:p>
      </dgm:t>
    </dgm:pt>
    <dgm:pt modelId="{692276C0-AE38-4327-9988-1B25D53A734F}" type="parTrans" cxnId="{E1A42F9C-B3AF-4584-8B95-D8C91C28EFFB}">
      <dgm:prSet/>
      <dgm:spPr/>
      <dgm:t>
        <a:bodyPr/>
        <a:lstStyle/>
        <a:p>
          <a:endParaRPr lang="hr-HR"/>
        </a:p>
      </dgm:t>
    </dgm:pt>
    <dgm:pt modelId="{62EF423A-78E0-46A3-8E4A-FD554B23BAD7}" type="sibTrans" cxnId="{E1A42F9C-B3AF-4584-8B95-D8C91C28EFFB}">
      <dgm:prSet/>
      <dgm:spPr/>
      <dgm:t>
        <a:bodyPr/>
        <a:lstStyle/>
        <a:p>
          <a:endParaRPr lang="hr-HR"/>
        </a:p>
      </dgm:t>
    </dgm:pt>
    <dgm:pt modelId="{043B37C5-D2DE-4951-82E3-1930B4C17B3C}">
      <dgm:prSet/>
      <dgm:spPr/>
      <dgm:t>
        <a:bodyPr/>
        <a:lstStyle/>
        <a:p>
          <a:pPr algn="ctr"/>
          <a:r>
            <a:rPr lang="hr-HR" dirty="0" smtClean="0"/>
            <a:t> Prodavač</a:t>
          </a:r>
          <a:endParaRPr lang="hr-HR" dirty="0"/>
        </a:p>
      </dgm:t>
    </dgm:pt>
    <dgm:pt modelId="{B367AA8A-5A32-4B16-8224-29380DC853DD}" type="parTrans" cxnId="{FD349B19-B3BB-420B-953C-0F1E5D5CB4D6}">
      <dgm:prSet/>
      <dgm:spPr/>
      <dgm:t>
        <a:bodyPr/>
        <a:lstStyle/>
        <a:p>
          <a:endParaRPr lang="hr-HR"/>
        </a:p>
      </dgm:t>
    </dgm:pt>
    <dgm:pt modelId="{3AD101E9-9967-4E4E-9E80-6A317E4E53A5}" type="sibTrans" cxnId="{FD349B19-B3BB-420B-953C-0F1E5D5CB4D6}">
      <dgm:prSet/>
      <dgm:spPr/>
      <dgm:t>
        <a:bodyPr/>
        <a:lstStyle/>
        <a:p>
          <a:endParaRPr lang="hr-HR"/>
        </a:p>
      </dgm:t>
    </dgm:pt>
    <dgm:pt modelId="{F7DC32F3-8E63-4C16-A926-29F723692C53}">
      <dgm:prSet/>
      <dgm:spPr/>
      <dgm:t>
        <a:bodyPr/>
        <a:lstStyle/>
        <a:p>
          <a:pPr algn="ctr"/>
          <a:r>
            <a:rPr lang="hr-HR" dirty="0" smtClean="0"/>
            <a:t> Trener</a:t>
          </a:r>
          <a:endParaRPr lang="hr-HR" dirty="0"/>
        </a:p>
      </dgm:t>
    </dgm:pt>
    <dgm:pt modelId="{D5FC39BF-B820-464C-A65E-2C364796FE65}" type="parTrans" cxnId="{03E2BF48-3B7F-4F3E-BB4D-A992DFA9FE97}">
      <dgm:prSet/>
      <dgm:spPr/>
      <dgm:t>
        <a:bodyPr/>
        <a:lstStyle/>
        <a:p>
          <a:endParaRPr lang="hr-HR"/>
        </a:p>
      </dgm:t>
    </dgm:pt>
    <dgm:pt modelId="{020AF919-9782-4D07-BDB2-D3D5352352C8}" type="sibTrans" cxnId="{03E2BF48-3B7F-4F3E-BB4D-A992DFA9FE97}">
      <dgm:prSet/>
      <dgm:spPr/>
      <dgm:t>
        <a:bodyPr/>
        <a:lstStyle/>
        <a:p>
          <a:endParaRPr lang="hr-HR"/>
        </a:p>
      </dgm:t>
    </dgm:pt>
    <dgm:pt modelId="{1404B2A9-16FF-44A8-A81C-BCD30CBF02C9}" type="pres">
      <dgm:prSet presAssocID="{762B16D0-6D7B-47DE-BAD6-AFD897F4D6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AF0F528D-6A65-4613-9FAD-6D5F932EBAF2}" type="pres">
      <dgm:prSet presAssocID="{9EB4E5F1-D953-434E-A538-5F8575489407}" presName="root" presStyleCnt="0"/>
      <dgm:spPr/>
    </dgm:pt>
    <dgm:pt modelId="{7A4594FE-530A-45EF-8D16-9E54C34C2FCC}" type="pres">
      <dgm:prSet presAssocID="{9EB4E5F1-D953-434E-A538-5F8575489407}" presName="rootComposite" presStyleCnt="0"/>
      <dgm:spPr/>
    </dgm:pt>
    <dgm:pt modelId="{F8680467-6623-430B-9F1A-C55E3C2D574B}" type="pres">
      <dgm:prSet presAssocID="{9EB4E5F1-D953-434E-A538-5F8575489407}" presName="rootText" presStyleLbl="node1" presStyleIdx="0" presStyleCnt="1" custScaleX="215197" custScaleY="82638"/>
      <dgm:spPr/>
      <dgm:t>
        <a:bodyPr/>
        <a:lstStyle/>
        <a:p>
          <a:endParaRPr lang="hr-HR"/>
        </a:p>
      </dgm:t>
    </dgm:pt>
    <dgm:pt modelId="{A6207D3C-6E83-4A5C-8811-5E189EAF0C8F}" type="pres">
      <dgm:prSet presAssocID="{9EB4E5F1-D953-434E-A538-5F8575489407}" presName="rootConnector" presStyleLbl="node1" presStyleIdx="0" presStyleCnt="1"/>
      <dgm:spPr/>
      <dgm:t>
        <a:bodyPr/>
        <a:lstStyle/>
        <a:p>
          <a:endParaRPr lang="hr-HR"/>
        </a:p>
      </dgm:t>
    </dgm:pt>
    <dgm:pt modelId="{368C3E8E-FC99-4178-B210-6F20E2BB387E}" type="pres">
      <dgm:prSet presAssocID="{9EB4E5F1-D953-434E-A538-5F8575489407}" presName="childShape" presStyleCnt="0"/>
      <dgm:spPr/>
    </dgm:pt>
    <dgm:pt modelId="{69576CA4-BA7D-47AD-ACD6-874D297832C7}" type="pres">
      <dgm:prSet presAssocID="{1C1E5696-54AD-425B-B353-C3C5E7E54F69}" presName="Name13" presStyleLbl="parChTrans1D2" presStyleIdx="0" presStyleCnt="7"/>
      <dgm:spPr/>
      <dgm:t>
        <a:bodyPr/>
        <a:lstStyle/>
        <a:p>
          <a:endParaRPr lang="hr-HR"/>
        </a:p>
      </dgm:t>
    </dgm:pt>
    <dgm:pt modelId="{A8AC6730-29FC-43C3-B9D4-90E858B8763C}" type="pres">
      <dgm:prSet presAssocID="{6F78E0E9-A9B6-4EBA-8577-DBFC921ABE60}" presName="childText" presStyleLbl="bgAcc1" presStyleIdx="0" presStyleCnt="7" custScaleX="174582" custScaleY="6289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6BD262-2658-40A2-A6EF-27256706F947}" type="pres">
      <dgm:prSet presAssocID="{DCE8D71E-C844-4F3F-AAD7-0ABF05906D39}" presName="Name13" presStyleLbl="parChTrans1D2" presStyleIdx="1" presStyleCnt="7"/>
      <dgm:spPr/>
      <dgm:t>
        <a:bodyPr/>
        <a:lstStyle/>
        <a:p>
          <a:endParaRPr lang="hr-HR"/>
        </a:p>
      </dgm:t>
    </dgm:pt>
    <dgm:pt modelId="{944878D9-E28A-4834-9F45-9F0AFC0CDA43}" type="pres">
      <dgm:prSet presAssocID="{4DE563D9-8889-4061-B714-4E4E9C47BA7D}" presName="childText" presStyleLbl="bgAcc1" presStyleIdx="1" presStyleCnt="7" custScaleX="155184" custScaleY="5908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C3B3DE3-81EA-4E48-BD8D-E39844C2F1C6}" type="pres">
      <dgm:prSet presAssocID="{B056E1BB-5E37-42F6-8388-6EE994ED64F8}" presName="Name13" presStyleLbl="parChTrans1D2" presStyleIdx="2" presStyleCnt="7"/>
      <dgm:spPr/>
      <dgm:t>
        <a:bodyPr/>
        <a:lstStyle/>
        <a:p>
          <a:endParaRPr lang="hr-HR"/>
        </a:p>
      </dgm:t>
    </dgm:pt>
    <dgm:pt modelId="{84E04C92-382C-42C3-83A6-3A396323579A}" type="pres">
      <dgm:prSet presAssocID="{3E2E52D7-B24A-4AE1-B61E-939A7AD1C89A}" presName="childText" presStyleLbl="bgAcc1" presStyleIdx="2" presStyleCnt="7" custScaleX="135786" custScaleY="5502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583DF3-C289-4703-99A1-BF4A7289E47E}" type="pres">
      <dgm:prSet presAssocID="{19BE5AFA-F44F-421C-867C-0FE09DB7AB49}" presName="Name13" presStyleLbl="parChTrans1D2" presStyleIdx="3" presStyleCnt="7"/>
      <dgm:spPr/>
      <dgm:t>
        <a:bodyPr/>
        <a:lstStyle/>
        <a:p>
          <a:endParaRPr lang="hr-HR"/>
        </a:p>
      </dgm:t>
    </dgm:pt>
    <dgm:pt modelId="{DE463506-9DD1-41F4-A260-256A9F1AAAA8}" type="pres">
      <dgm:prSet presAssocID="{86EDBBAB-31CF-4733-B442-97B0D8EEF092}" presName="childText" presStyleLbl="bgAcc1" presStyleIdx="3" presStyleCnt="7" custScaleX="126087" custScaleY="5132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334BC6-BB9C-478E-9CBB-14FEAE2CFC1A}" type="pres">
      <dgm:prSet presAssocID="{692276C0-AE38-4327-9988-1B25D53A734F}" presName="Name13" presStyleLbl="parChTrans1D2" presStyleIdx="4" presStyleCnt="7"/>
      <dgm:spPr/>
      <dgm:t>
        <a:bodyPr/>
        <a:lstStyle/>
        <a:p>
          <a:endParaRPr lang="hr-HR"/>
        </a:p>
      </dgm:t>
    </dgm:pt>
    <dgm:pt modelId="{58B928B7-9CD6-4444-9AA7-2CDDF0872282}" type="pres">
      <dgm:prSet presAssocID="{CC62FCBD-D92F-425E-ACE4-B3726857D9C5}" presName="childText" presStyleLbl="bgAcc1" presStyleIdx="4" presStyleCnt="7" custScaleX="116388" custScaleY="5132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9A0059-C870-4A8A-B987-22A6E78A5149}" type="pres">
      <dgm:prSet presAssocID="{B367AA8A-5A32-4B16-8224-29380DC853DD}" presName="Name13" presStyleLbl="parChTrans1D2" presStyleIdx="5" presStyleCnt="7"/>
      <dgm:spPr/>
      <dgm:t>
        <a:bodyPr/>
        <a:lstStyle/>
        <a:p>
          <a:endParaRPr lang="hr-HR"/>
        </a:p>
      </dgm:t>
    </dgm:pt>
    <dgm:pt modelId="{6EBB03A9-F58D-46DA-9165-356EB8969B5B}" type="pres">
      <dgm:prSet presAssocID="{043B37C5-D2DE-4951-82E3-1930B4C17B3C}" presName="childText" presStyleLbl="bgAcc1" presStyleIdx="5" presStyleCnt="7" custScaleX="106689" custScaleY="5694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AE2980-08A1-4F6D-8071-3EC5AD4EEFC6}" type="pres">
      <dgm:prSet presAssocID="{D5FC39BF-B820-464C-A65E-2C364796FE65}" presName="Name13" presStyleLbl="parChTrans1D2" presStyleIdx="6" presStyleCnt="7"/>
      <dgm:spPr/>
      <dgm:t>
        <a:bodyPr/>
        <a:lstStyle/>
        <a:p>
          <a:endParaRPr lang="hr-HR"/>
        </a:p>
      </dgm:t>
    </dgm:pt>
    <dgm:pt modelId="{0F1966EC-A09F-4DD4-96A8-D486F98BE94E}" type="pres">
      <dgm:prSet presAssocID="{F7DC32F3-8E63-4C16-A926-29F723692C53}" presName="childText" presStyleLbl="bgAcc1" presStyleIdx="6" presStyleCnt="7" custScaleX="96990" custScaleY="6305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3B37856-3BD6-49E6-A5FA-365941566A7F}" type="presOf" srcId="{CC62FCBD-D92F-425E-ACE4-B3726857D9C5}" destId="{58B928B7-9CD6-4444-9AA7-2CDDF0872282}" srcOrd="0" destOrd="0" presId="urn:microsoft.com/office/officeart/2005/8/layout/hierarchy3"/>
    <dgm:cxn modelId="{F884ED62-3A9A-4118-B9FC-A88CB6E0C806}" type="presOf" srcId="{043B37C5-D2DE-4951-82E3-1930B4C17B3C}" destId="{6EBB03A9-F58D-46DA-9165-356EB8969B5B}" srcOrd="0" destOrd="0" presId="urn:microsoft.com/office/officeart/2005/8/layout/hierarchy3"/>
    <dgm:cxn modelId="{FD349B19-B3BB-420B-953C-0F1E5D5CB4D6}" srcId="{9EB4E5F1-D953-434E-A538-5F8575489407}" destId="{043B37C5-D2DE-4951-82E3-1930B4C17B3C}" srcOrd="5" destOrd="0" parTransId="{B367AA8A-5A32-4B16-8224-29380DC853DD}" sibTransId="{3AD101E9-9967-4E4E-9E80-6A317E4E53A5}"/>
    <dgm:cxn modelId="{D1E0A047-AF9D-4795-ACF7-248AF9413E37}" srcId="{9EB4E5F1-D953-434E-A538-5F8575489407}" destId="{3E2E52D7-B24A-4AE1-B61E-939A7AD1C89A}" srcOrd="2" destOrd="0" parTransId="{B056E1BB-5E37-42F6-8388-6EE994ED64F8}" sibTransId="{B5E1DD4C-271B-4605-8A9E-0A0330845263}"/>
    <dgm:cxn modelId="{4AA1D3DB-43BC-4B28-B06A-F467433B7F52}" type="presOf" srcId="{762B16D0-6D7B-47DE-BAD6-AFD897F4D675}" destId="{1404B2A9-16FF-44A8-A81C-BCD30CBF02C9}" srcOrd="0" destOrd="0" presId="urn:microsoft.com/office/officeart/2005/8/layout/hierarchy3"/>
    <dgm:cxn modelId="{00864B05-77DE-4622-8E07-04CEAACC3B01}" type="presOf" srcId="{9EB4E5F1-D953-434E-A538-5F8575489407}" destId="{F8680467-6623-430B-9F1A-C55E3C2D574B}" srcOrd="0" destOrd="0" presId="urn:microsoft.com/office/officeart/2005/8/layout/hierarchy3"/>
    <dgm:cxn modelId="{D4695E2B-8708-45F4-BADE-D20AC949DFBD}" srcId="{762B16D0-6D7B-47DE-BAD6-AFD897F4D675}" destId="{9EB4E5F1-D953-434E-A538-5F8575489407}" srcOrd="0" destOrd="0" parTransId="{6E6F99E3-2CE7-48F1-B839-BE0FB0D34F1A}" sibTransId="{FEB761BC-0D55-452C-ACE9-7F3755A9C178}"/>
    <dgm:cxn modelId="{CFB71D8A-412F-4C66-BD88-70BC3CD91196}" type="presOf" srcId="{9EB4E5F1-D953-434E-A538-5F8575489407}" destId="{A6207D3C-6E83-4A5C-8811-5E189EAF0C8F}" srcOrd="1" destOrd="0" presId="urn:microsoft.com/office/officeart/2005/8/layout/hierarchy3"/>
    <dgm:cxn modelId="{6B62AA3D-6AAE-4D88-BCF5-45AC0565BCA1}" type="presOf" srcId="{B056E1BB-5E37-42F6-8388-6EE994ED64F8}" destId="{BC3B3DE3-81EA-4E48-BD8D-E39844C2F1C6}" srcOrd="0" destOrd="0" presId="urn:microsoft.com/office/officeart/2005/8/layout/hierarchy3"/>
    <dgm:cxn modelId="{E1A42F9C-B3AF-4584-8B95-D8C91C28EFFB}" srcId="{9EB4E5F1-D953-434E-A538-5F8575489407}" destId="{CC62FCBD-D92F-425E-ACE4-B3726857D9C5}" srcOrd="4" destOrd="0" parTransId="{692276C0-AE38-4327-9988-1B25D53A734F}" sibTransId="{62EF423A-78E0-46A3-8E4A-FD554B23BAD7}"/>
    <dgm:cxn modelId="{04CA4F36-6406-4B03-AC10-283355EAD1A6}" srcId="{9EB4E5F1-D953-434E-A538-5F8575489407}" destId="{4DE563D9-8889-4061-B714-4E4E9C47BA7D}" srcOrd="1" destOrd="0" parTransId="{DCE8D71E-C844-4F3F-AAD7-0ABF05906D39}" sibTransId="{43CB525D-1EC3-45E3-9DE3-6502A72C3355}"/>
    <dgm:cxn modelId="{112580B5-2AE1-472A-AC9D-BD6008C80D1F}" type="presOf" srcId="{19BE5AFA-F44F-421C-867C-0FE09DB7AB49}" destId="{2D583DF3-C289-4703-99A1-BF4A7289E47E}" srcOrd="0" destOrd="0" presId="urn:microsoft.com/office/officeart/2005/8/layout/hierarchy3"/>
    <dgm:cxn modelId="{275E4309-D6F3-4371-89F4-0A294108659A}" type="presOf" srcId="{3E2E52D7-B24A-4AE1-B61E-939A7AD1C89A}" destId="{84E04C92-382C-42C3-83A6-3A396323579A}" srcOrd="0" destOrd="0" presId="urn:microsoft.com/office/officeart/2005/8/layout/hierarchy3"/>
    <dgm:cxn modelId="{798A4CCB-5707-4A4A-AD15-4A0086FF4719}" type="presOf" srcId="{692276C0-AE38-4327-9988-1B25D53A734F}" destId="{70334BC6-BB9C-478E-9CBB-14FEAE2CFC1A}" srcOrd="0" destOrd="0" presId="urn:microsoft.com/office/officeart/2005/8/layout/hierarchy3"/>
    <dgm:cxn modelId="{A863DADF-A023-4BF5-8C93-867250AB6EB7}" type="presOf" srcId="{6F78E0E9-A9B6-4EBA-8577-DBFC921ABE60}" destId="{A8AC6730-29FC-43C3-B9D4-90E858B8763C}" srcOrd="0" destOrd="0" presId="urn:microsoft.com/office/officeart/2005/8/layout/hierarchy3"/>
    <dgm:cxn modelId="{3404BD22-363C-429D-9322-F8BA7504122B}" type="presOf" srcId="{B367AA8A-5A32-4B16-8224-29380DC853DD}" destId="{159A0059-C870-4A8A-B987-22A6E78A5149}" srcOrd="0" destOrd="0" presId="urn:microsoft.com/office/officeart/2005/8/layout/hierarchy3"/>
    <dgm:cxn modelId="{431620FE-C6DF-4A59-AED0-B4752CCD85EB}" type="presOf" srcId="{F7DC32F3-8E63-4C16-A926-29F723692C53}" destId="{0F1966EC-A09F-4DD4-96A8-D486F98BE94E}" srcOrd="0" destOrd="0" presId="urn:microsoft.com/office/officeart/2005/8/layout/hierarchy3"/>
    <dgm:cxn modelId="{F322AEA4-6B01-4D75-903E-342BE1813E75}" srcId="{9EB4E5F1-D953-434E-A538-5F8575489407}" destId="{6F78E0E9-A9B6-4EBA-8577-DBFC921ABE60}" srcOrd="0" destOrd="0" parTransId="{1C1E5696-54AD-425B-B353-C3C5E7E54F69}" sibTransId="{A3AD32E4-2457-4D56-930B-7EB128D4F318}"/>
    <dgm:cxn modelId="{29CFB41E-1530-40DC-BF16-1C8AD90AAC13}" type="presOf" srcId="{1C1E5696-54AD-425B-B353-C3C5E7E54F69}" destId="{69576CA4-BA7D-47AD-ACD6-874D297832C7}" srcOrd="0" destOrd="0" presId="urn:microsoft.com/office/officeart/2005/8/layout/hierarchy3"/>
    <dgm:cxn modelId="{03E2BF48-3B7F-4F3E-BB4D-A992DFA9FE97}" srcId="{9EB4E5F1-D953-434E-A538-5F8575489407}" destId="{F7DC32F3-8E63-4C16-A926-29F723692C53}" srcOrd="6" destOrd="0" parTransId="{D5FC39BF-B820-464C-A65E-2C364796FE65}" sibTransId="{020AF919-9782-4D07-BDB2-D3D5352352C8}"/>
    <dgm:cxn modelId="{90B9A325-A6AD-4366-8163-2E801A6B6C96}" type="presOf" srcId="{4DE563D9-8889-4061-B714-4E4E9C47BA7D}" destId="{944878D9-E28A-4834-9F45-9F0AFC0CDA43}" srcOrd="0" destOrd="0" presId="urn:microsoft.com/office/officeart/2005/8/layout/hierarchy3"/>
    <dgm:cxn modelId="{D9787FB8-CAC2-43C8-B615-7650F490825E}" type="presOf" srcId="{D5FC39BF-B820-464C-A65E-2C364796FE65}" destId="{CBAE2980-08A1-4F6D-8071-3EC5AD4EEFC6}" srcOrd="0" destOrd="0" presId="urn:microsoft.com/office/officeart/2005/8/layout/hierarchy3"/>
    <dgm:cxn modelId="{ED0F741B-AF8C-481A-B41B-FC2FD662379B}" type="presOf" srcId="{86EDBBAB-31CF-4733-B442-97B0D8EEF092}" destId="{DE463506-9DD1-41F4-A260-256A9F1AAAA8}" srcOrd="0" destOrd="0" presId="urn:microsoft.com/office/officeart/2005/8/layout/hierarchy3"/>
    <dgm:cxn modelId="{FEF66F83-99C9-4AA8-A23A-8E570076EC83}" type="presOf" srcId="{DCE8D71E-C844-4F3F-AAD7-0ABF05906D39}" destId="{2F6BD262-2658-40A2-A6EF-27256706F947}" srcOrd="0" destOrd="0" presId="urn:microsoft.com/office/officeart/2005/8/layout/hierarchy3"/>
    <dgm:cxn modelId="{EB4CD539-6F3F-46A4-AF1A-441FB54CF8E1}" srcId="{9EB4E5F1-D953-434E-A538-5F8575489407}" destId="{86EDBBAB-31CF-4733-B442-97B0D8EEF092}" srcOrd="3" destOrd="0" parTransId="{19BE5AFA-F44F-421C-867C-0FE09DB7AB49}" sibTransId="{0E504E8D-53AA-4031-8D66-CA6C80BB137F}"/>
    <dgm:cxn modelId="{0BD8698D-F3B8-408C-A45B-7DA0F0BC9961}" type="presParOf" srcId="{1404B2A9-16FF-44A8-A81C-BCD30CBF02C9}" destId="{AF0F528D-6A65-4613-9FAD-6D5F932EBAF2}" srcOrd="0" destOrd="0" presId="urn:microsoft.com/office/officeart/2005/8/layout/hierarchy3"/>
    <dgm:cxn modelId="{8ED7BB21-83B3-4CF2-8273-0643D5DA78D7}" type="presParOf" srcId="{AF0F528D-6A65-4613-9FAD-6D5F932EBAF2}" destId="{7A4594FE-530A-45EF-8D16-9E54C34C2FCC}" srcOrd="0" destOrd="0" presId="urn:microsoft.com/office/officeart/2005/8/layout/hierarchy3"/>
    <dgm:cxn modelId="{8620E1FB-7CD8-4548-AAE0-EBB39A54B5E9}" type="presParOf" srcId="{7A4594FE-530A-45EF-8D16-9E54C34C2FCC}" destId="{F8680467-6623-430B-9F1A-C55E3C2D574B}" srcOrd="0" destOrd="0" presId="urn:microsoft.com/office/officeart/2005/8/layout/hierarchy3"/>
    <dgm:cxn modelId="{49A681F2-E7E8-456A-8E00-A92ACB139FFE}" type="presParOf" srcId="{7A4594FE-530A-45EF-8D16-9E54C34C2FCC}" destId="{A6207D3C-6E83-4A5C-8811-5E189EAF0C8F}" srcOrd="1" destOrd="0" presId="urn:microsoft.com/office/officeart/2005/8/layout/hierarchy3"/>
    <dgm:cxn modelId="{C69AC77C-E94F-4B0E-9E9A-489D53E23EE4}" type="presParOf" srcId="{AF0F528D-6A65-4613-9FAD-6D5F932EBAF2}" destId="{368C3E8E-FC99-4178-B210-6F20E2BB387E}" srcOrd="1" destOrd="0" presId="urn:microsoft.com/office/officeart/2005/8/layout/hierarchy3"/>
    <dgm:cxn modelId="{F39E0040-659A-45CD-BE21-7D20B1169FB6}" type="presParOf" srcId="{368C3E8E-FC99-4178-B210-6F20E2BB387E}" destId="{69576CA4-BA7D-47AD-ACD6-874D297832C7}" srcOrd="0" destOrd="0" presId="urn:microsoft.com/office/officeart/2005/8/layout/hierarchy3"/>
    <dgm:cxn modelId="{CA923433-2AEC-419F-9CAE-01943D577D8B}" type="presParOf" srcId="{368C3E8E-FC99-4178-B210-6F20E2BB387E}" destId="{A8AC6730-29FC-43C3-B9D4-90E858B8763C}" srcOrd="1" destOrd="0" presId="urn:microsoft.com/office/officeart/2005/8/layout/hierarchy3"/>
    <dgm:cxn modelId="{058FA5F1-D593-4DC2-A326-66B76F1421C4}" type="presParOf" srcId="{368C3E8E-FC99-4178-B210-6F20E2BB387E}" destId="{2F6BD262-2658-40A2-A6EF-27256706F947}" srcOrd="2" destOrd="0" presId="urn:microsoft.com/office/officeart/2005/8/layout/hierarchy3"/>
    <dgm:cxn modelId="{1BBC4EDE-E392-4CB3-9329-FD8A5FC6A772}" type="presParOf" srcId="{368C3E8E-FC99-4178-B210-6F20E2BB387E}" destId="{944878D9-E28A-4834-9F45-9F0AFC0CDA43}" srcOrd="3" destOrd="0" presId="urn:microsoft.com/office/officeart/2005/8/layout/hierarchy3"/>
    <dgm:cxn modelId="{38095FFB-A16D-4010-8D8B-7EDB4EB01214}" type="presParOf" srcId="{368C3E8E-FC99-4178-B210-6F20E2BB387E}" destId="{BC3B3DE3-81EA-4E48-BD8D-E39844C2F1C6}" srcOrd="4" destOrd="0" presId="urn:microsoft.com/office/officeart/2005/8/layout/hierarchy3"/>
    <dgm:cxn modelId="{B896BD57-D7F2-4FDA-9DC3-868A03B24D29}" type="presParOf" srcId="{368C3E8E-FC99-4178-B210-6F20E2BB387E}" destId="{84E04C92-382C-42C3-83A6-3A396323579A}" srcOrd="5" destOrd="0" presId="urn:microsoft.com/office/officeart/2005/8/layout/hierarchy3"/>
    <dgm:cxn modelId="{3994B469-FF99-46E8-8C44-DBEF9A84D567}" type="presParOf" srcId="{368C3E8E-FC99-4178-B210-6F20E2BB387E}" destId="{2D583DF3-C289-4703-99A1-BF4A7289E47E}" srcOrd="6" destOrd="0" presId="urn:microsoft.com/office/officeart/2005/8/layout/hierarchy3"/>
    <dgm:cxn modelId="{EDBD2EF0-F79D-4AD2-81DA-ACC413F81755}" type="presParOf" srcId="{368C3E8E-FC99-4178-B210-6F20E2BB387E}" destId="{DE463506-9DD1-41F4-A260-256A9F1AAAA8}" srcOrd="7" destOrd="0" presId="urn:microsoft.com/office/officeart/2005/8/layout/hierarchy3"/>
    <dgm:cxn modelId="{3984F921-477C-4426-8AD6-7B31A9C734B1}" type="presParOf" srcId="{368C3E8E-FC99-4178-B210-6F20E2BB387E}" destId="{70334BC6-BB9C-478E-9CBB-14FEAE2CFC1A}" srcOrd="8" destOrd="0" presId="urn:microsoft.com/office/officeart/2005/8/layout/hierarchy3"/>
    <dgm:cxn modelId="{342AE0C4-DF05-4FA1-889B-5BD5BD41FE1E}" type="presParOf" srcId="{368C3E8E-FC99-4178-B210-6F20E2BB387E}" destId="{58B928B7-9CD6-4444-9AA7-2CDDF0872282}" srcOrd="9" destOrd="0" presId="urn:microsoft.com/office/officeart/2005/8/layout/hierarchy3"/>
    <dgm:cxn modelId="{5B134C86-03E5-481D-BF69-A5B106503FAF}" type="presParOf" srcId="{368C3E8E-FC99-4178-B210-6F20E2BB387E}" destId="{159A0059-C870-4A8A-B987-22A6E78A5149}" srcOrd="10" destOrd="0" presId="urn:microsoft.com/office/officeart/2005/8/layout/hierarchy3"/>
    <dgm:cxn modelId="{357598B4-F32D-486B-A507-AD4A14B0C553}" type="presParOf" srcId="{368C3E8E-FC99-4178-B210-6F20E2BB387E}" destId="{6EBB03A9-F58D-46DA-9165-356EB8969B5B}" srcOrd="11" destOrd="0" presId="urn:microsoft.com/office/officeart/2005/8/layout/hierarchy3"/>
    <dgm:cxn modelId="{7032971B-59AB-4D6B-974E-C5F56EC6CC24}" type="presParOf" srcId="{368C3E8E-FC99-4178-B210-6F20E2BB387E}" destId="{CBAE2980-08A1-4F6D-8071-3EC5AD4EEFC6}" srcOrd="12" destOrd="0" presId="urn:microsoft.com/office/officeart/2005/8/layout/hierarchy3"/>
    <dgm:cxn modelId="{85F62848-E656-4258-9E68-383677C783C4}" type="presParOf" srcId="{368C3E8E-FC99-4178-B210-6F20E2BB387E}" destId="{0F1966EC-A09F-4DD4-96A8-D486F98BE94E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5FF46-56B0-4881-B7F8-CE8DAB6FE101}">
      <dsp:nvSpPr>
        <dsp:cNvPr id="0" name=""/>
        <dsp:cNvSpPr/>
      </dsp:nvSpPr>
      <dsp:spPr>
        <a:xfrm>
          <a:off x="915045" y="3672408"/>
          <a:ext cx="566797" cy="3240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398" y="0"/>
              </a:lnTo>
              <a:lnTo>
                <a:pt x="283398" y="3240075"/>
              </a:lnTo>
              <a:lnTo>
                <a:pt x="566797" y="324007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/>
        </a:p>
      </dsp:txBody>
      <dsp:txXfrm>
        <a:off x="1116212" y="5210213"/>
        <a:ext cx="164463" cy="164463"/>
      </dsp:txXfrm>
    </dsp:sp>
    <dsp:sp modelId="{E139FDA9-7A09-4F69-9204-7A0DEBA965F3}">
      <dsp:nvSpPr>
        <dsp:cNvPr id="0" name=""/>
        <dsp:cNvSpPr/>
      </dsp:nvSpPr>
      <dsp:spPr>
        <a:xfrm>
          <a:off x="915045" y="3672408"/>
          <a:ext cx="566797" cy="2160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398" y="0"/>
              </a:lnTo>
              <a:lnTo>
                <a:pt x="283398" y="2160050"/>
              </a:lnTo>
              <a:lnTo>
                <a:pt x="566797" y="216005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>
        <a:off x="1142614" y="4696603"/>
        <a:ext cx="111658" cy="111658"/>
      </dsp:txXfrm>
    </dsp:sp>
    <dsp:sp modelId="{3AE19BAC-BA9F-4807-A09C-D1641CB73273}">
      <dsp:nvSpPr>
        <dsp:cNvPr id="0" name=""/>
        <dsp:cNvSpPr/>
      </dsp:nvSpPr>
      <dsp:spPr>
        <a:xfrm>
          <a:off x="915045" y="3672408"/>
          <a:ext cx="566797" cy="1080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398" y="0"/>
              </a:lnTo>
              <a:lnTo>
                <a:pt x="283398" y="1080025"/>
              </a:lnTo>
              <a:lnTo>
                <a:pt x="566797" y="10800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1167951" y="4181927"/>
        <a:ext cx="60985" cy="60985"/>
      </dsp:txXfrm>
    </dsp:sp>
    <dsp:sp modelId="{5B1627FB-81B5-4A7C-A256-E8DE0055BDDC}">
      <dsp:nvSpPr>
        <dsp:cNvPr id="0" name=""/>
        <dsp:cNvSpPr/>
      </dsp:nvSpPr>
      <dsp:spPr>
        <a:xfrm>
          <a:off x="915045" y="3626688"/>
          <a:ext cx="5667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797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1184274" y="3658238"/>
        <a:ext cx="28339" cy="28339"/>
      </dsp:txXfrm>
    </dsp:sp>
    <dsp:sp modelId="{FD31674E-D286-42D1-BD55-0EA57A6DAE0B}">
      <dsp:nvSpPr>
        <dsp:cNvPr id="0" name=""/>
        <dsp:cNvSpPr/>
      </dsp:nvSpPr>
      <dsp:spPr>
        <a:xfrm>
          <a:off x="915045" y="2592382"/>
          <a:ext cx="566797" cy="1080025"/>
        </a:xfrm>
        <a:custGeom>
          <a:avLst/>
          <a:gdLst/>
          <a:ahLst/>
          <a:cxnLst/>
          <a:rect l="0" t="0" r="0" b="0"/>
          <a:pathLst>
            <a:path>
              <a:moveTo>
                <a:pt x="0" y="1080025"/>
              </a:moveTo>
              <a:lnTo>
                <a:pt x="283398" y="1080025"/>
              </a:lnTo>
              <a:lnTo>
                <a:pt x="283398" y="0"/>
              </a:lnTo>
              <a:lnTo>
                <a:pt x="566797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1167951" y="3101902"/>
        <a:ext cx="60985" cy="60985"/>
      </dsp:txXfrm>
    </dsp:sp>
    <dsp:sp modelId="{0289DCED-CEF7-4017-9FE4-E7D43BCC1558}">
      <dsp:nvSpPr>
        <dsp:cNvPr id="0" name=""/>
        <dsp:cNvSpPr/>
      </dsp:nvSpPr>
      <dsp:spPr>
        <a:xfrm>
          <a:off x="915045" y="1512357"/>
          <a:ext cx="566797" cy="2160050"/>
        </a:xfrm>
        <a:custGeom>
          <a:avLst/>
          <a:gdLst/>
          <a:ahLst/>
          <a:cxnLst/>
          <a:rect l="0" t="0" r="0" b="0"/>
          <a:pathLst>
            <a:path>
              <a:moveTo>
                <a:pt x="0" y="2160050"/>
              </a:moveTo>
              <a:lnTo>
                <a:pt x="283398" y="2160050"/>
              </a:lnTo>
              <a:lnTo>
                <a:pt x="283398" y="0"/>
              </a:lnTo>
              <a:lnTo>
                <a:pt x="566797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>
        <a:off x="1142614" y="2536553"/>
        <a:ext cx="111658" cy="111658"/>
      </dsp:txXfrm>
    </dsp:sp>
    <dsp:sp modelId="{3F9A6B8F-53C2-4C84-9ECC-AE3E99BBD5A1}">
      <dsp:nvSpPr>
        <dsp:cNvPr id="0" name=""/>
        <dsp:cNvSpPr/>
      </dsp:nvSpPr>
      <dsp:spPr>
        <a:xfrm>
          <a:off x="915045" y="432332"/>
          <a:ext cx="566797" cy="3240075"/>
        </a:xfrm>
        <a:custGeom>
          <a:avLst/>
          <a:gdLst/>
          <a:ahLst/>
          <a:cxnLst/>
          <a:rect l="0" t="0" r="0" b="0"/>
          <a:pathLst>
            <a:path>
              <a:moveTo>
                <a:pt x="0" y="3240075"/>
              </a:moveTo>
              <a:lnTo>
                <a:pt x="283398" y="3240075"/>
              </a:lnTo>
              <a:lnTo>
                <a:pt x="283398" y="0"/>
              </a:lnTo>
              <a:lnTo>
                <a:pt x="566797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/>
        </a:p>
      </dsp:txBody>
      <dsp:txXfrm>
        <a:off x="1116212" y="1970138"/>
        <a:ext cx="164463" cy="164463"/>
      </dsp:txXfrm>
    </dsp:sp>
    <dsp:sp modelId="{1B118222-CF16-4D13-AB03-DA857A949677}">
      <dsp:nvSpPr>
        <dsp:cNvPr id="0" name=""/>
        <dsp:cNvSpPr/>
      </dsp:nvSpPr>
      <dsp:spPr>
        <a:xfrm rot="16200000">
          <a:off x="-2400937" y="3222720"/>
          <a:ext cx="5732591" cy="8993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200" kern="1200" dirty="0" smtClean="0"/>
            <a:t>Uloge voditelja</a:t>
          </a:r>
          <a:endParaRPr lang="hr-HR" sz="6200" kern="1200" dirty="0"/>
        </a:p>
      </dsp:txBody>
      <dsp:txXfrm>
        <a:off x="-2400937" y="3222720"/>
        <a:ext cx="5732591" cy="899375"/>
      </dsp:txXfrm>
    </dsp:sp>
    <dsp:sp modelId="{70ADC44D-B335-4C0F-8015-AA2BAB2639D0}">
      <dsp:nvSpPr>
        <dsp:cNvPr id="0" name=""/>
        <dsp:cNvSpPr/>
      </dsp:nvSpPr>
      <dsp:spPr>
        <a:xfrm>
          <a:off x="1481842" y="322"/>
          <a:ext cx="4172732" cy="864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 smtClean="0"/>
            <a:t>  Planer</a:t>
          </a:r>
          <a:endParaRPr lang="hr-HR" sz="4000" kern="1200" dirty="0"/>
        </a:p>
      </dsp:txBody>
      <dsp:txXfrm>
        <a:off x="1481842" y="322"/>
        <a:ext cx="4172732" cy="864020"/>
      </dsp:txXfrm>
    </dsp:sp>
    <dsp:sp modelId="{388574A1-8FDB-4497-9BA0-162DD2BE4B74}">
      <dsp:nvSpPr>
        <dsp:cNvPr id="0" name=""/>
        <dsp:cNvSpPr/>
      </dsp:nvSpPr>
      <dsp:spPr>
        <a:xfrm>
          <a:off x="1481842" y="1080347"/>
          <a:ext cx="4172732" cy="864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kern="1200" dirty="0" smtClean="0"/>
            <a:t>  Organizator</a:t>
          </a:r>
          <a:endParaRPr lang="hr-HR" sz="3900" kern="1200" dirty="0"/>
        </a:p>
      </dsp:txBody>
      <dsp:txXfrm>
        <a:off x="1481842" y="1080347"/>
        <a:ext cx="4172732" cy="864020"/>
      </dsp:txXfrm>
    </dsp:sp>
    <dsp:sp modelId="{5DD12797-B2E0-42F1-9528-524A46EE2A13}">
      <dsp:nvSpPr>
        <dsp:cNvPr id="0" name=""/>
        <dsp:cNvSpPr/>
      </dsp:nvSpPr>
      <dsp:spPr>
        <a:xfrm>
          <a:off x="1481842" y="2160372"/>
          <a:ext cx="4172732" cy="864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kern="1200" dirty="0" smtClean="0"/>
            <a:t>  Komunikator</a:t>
          </a:r>
          <a:endParaRPr lang="hr-HR" sz="3900" kern="1200" dirty="0"/>
        </a:p>
      </dsp:txBody>
      <dsp:txXfrm>
        <a:off x="1481842" y="2160372"/>
        <a:ext cx="4172732" cy="864020"/>
      </dsp:txXfrm>
    </dsp:sp>
    <dsp:sp modelId="{DDF78023-BC6D-47FB-8521-04CAC43F279F}">
      <dsp:nvSpPr>
        <dsp:cNvPr id="0" name=""/>
        <dsp:cNvSpPr/>
      </dsp:nvSpPr>
      <dsp:spPr>
        <a:xfrm>
          <a:off x="1481842" y="3240397"/>
          <a:ext cx="4172732" cy="864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kern="1200" dirty="0" smtClean="0"/>
            <a:t>  Logističar </a:t>
          </a:r>
          <a:endParaRPr lang="hr-HR" sz="3900" kern="1200" dirty="0"/>
        </a:p>
      </dsp:txBody>
      <dsp:txXfrm>
        <a:off x="1481842" y="3240397"/>
        <a:ext cx="4172732" cy="864020"/>
      </dsp:txXfrm>
    </dsp:sp>
    <dsp:sp modelId="{3AF3927C-B094-4862-8636-F6E276E08BEF}">
      <dsp:nvSpPr>
        <dsp:cNvPr id="0" name=""/>
        <dsp:cNvSpPr/>
      </dsp:nvSpPr>
      <dsp:spPr>
        <a:xfrm>
          <a:off x="1481842" y="4320423"/>
          <a:ext cx="6119992" cy="864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800" kern="1200" dirty="0" smtClean="0"/>
            <a:t>  Onaj koji olakšava</a:t>
          </a:r>
          <a:endParaRPr lang="hr-HR" sz="3800" kern="1200" dirty="0"/>
        </a:p>
      </dsp:txBody>
      <dsp:txXfrm>
        <a:off x="1481842" y="4320423"/>
        <a:ext cx="6119992" cy="864020"/>
      </dsp:txXfrm>
    </dsp:sp>
    <dsp:sp modelId="{9F4A836C-1402-4AC6-8866-B8A2792C5824}">
      <dsp:nvSpPr>
        <dsp:cNvPr id="0" name=""/>
        <dsp:cNvSpPr/>
      </dsp:nvSpPr>
      <dsp:spPr>
        <a:xfrm>
          <a:off x="1481842" y="5400448"/>
          <a:ext cx="6479993" cy="864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800" kern="1200" dirty="0" smtClean="0"/>
            <a:t>  Onaj koji uvjerava</a:t>
          </a:r>
          <a:endParaRPr lang="hr-HR" sz="3800" kern="1200" dirty="0"/>
        </a:p>
      </dsp:txBody>
      <dsp:txXfrm>
        <a:off x="1481842" y="5400448"/>
        <a:ext cx="6479993" cy="864020"/>
      </dsp:txXfrm>
    </dsp:sp>
    <dsp:sp modelId="{A99BB66A-09D1-4705-B46A-C0FCE49075A8}">
      <dsp:nvSpPr>
        <dsp:cNvPr id="0" name=""/>
        <dsp:cNvSpPr/>
      </dsp:nvSpPr>
      <dsp:spPr>
        <a:xfrm>
          <a:off x="1481842" y="6480473"/>
          <a:ext cx="6927423" cy="864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kern="1200" dirty="0" smtClean="0"/>
            <a:t>  Onaj koji rješava probleme</a:t>
          </a:r>
          <a:endParaRPr lang="hr-HR" sz="3700" kern="1200" dirty="0"/>
        </a:p>
      </dsp:txBody>
      <dsp:txXfrm>
        <a:off x="1481842" y="6480473"/>
        <a:ext cx="6927423" cy="864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80467-6623-430B-9F1A-C55E3C2D574B}">
      <dsp:nvSpPr>
        <dsp:cNvPr id="0" name=""/>
        <dsp:cNvSpPr/>
      </dsp:nvSpPr>
      <dsp:spPr>
        <a:xfrm>
          <a:off x="72012" y="4024"/>
          <a:ext cx="4992207" cy="9585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600" kern="1200" dirty="0" smtClean="0"/>
            <a:t>Uloge voditelja</a:t>
          </a:r>
          <a:endParaRPr lang="hr-HR" sz="5600" kern="1200" dirty="0"/>
        </a:p>
      </dsp:txBody>
      <dsp:txXfrm>
        <a:off x="100086" y="32098"/>
        <a:ext cx="4936059" cy="902383"/>
      </dsp:txXfrm>
    </dsp:sp>
    <dsp:sp modelId="{69576CA4-BA7D-47AD-ACD6-874D297832C7}">
      <dsp:nvSpPr>
        <dsp:cNvPr id="0" name=""/>
        <dsp:cNvSpPr/>
      </dsp:nvSpPr>
      <dsp:spPr>
        <a:xfrm>
          <a:off x="571233" y="962555"/>
          <a:ext cx="499220" cy="654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731"/>
              </a:lnTo>
              <a:lnTo>
                <a:pt x="499220" y="6547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8AC6730-29FC-43C3-B9D4-90E858B8763C}">
      <dsp:nvSpPr>
        <dsp:cNvPr id="0" name=""/>
        <dsp:cNvSpPr/>
      </dsp:nvSpPr>
      <dsp:spPr>
        <a:xfrm>
          <a:off x="1070453" y="1252534"/>
          <a:ext cx="3240006" cy="729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 Agent osiguranja</a:t>
          </a:r>
          <a:endParaRPr lang="hr-HR" sz="3100" kern="1200" dirty="0"/>
        </a:p>
      </dsp:txBody>
      <dsp:txXfrm>
        <a:off x="1091819" y="1273900"/>
        <a:ext cx="3197274" cy="686773"/>
      </dsp:txXfrm>
    </dsp:sp>
    <dsp:sp modelId="{2F6BD262-2658-40A2-A6EF-27256706F947}">
      <dsp:nvSpPr>
        <dsp:cNvPr id="0" name=""/>
        <dsp:cNvSpPr/>
      </dsp:nvSpPr>
      <dsp:spPr>
        <a:xfrm>
          <a:off x="571233" y="962555"/>
          <a:ext cx="499220" cy="1652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137"/>
              </a:lnTo>
              <a:lnTo>
                <a:pt x="499220" y="16521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4878D9-E28A-4834-9F45-9F0AFC0CDA43}">
      <dsp:nvSpPr>
        <dsp:cNvPr id="0" name=""/>
        <dsp:cNvSpPr/>
      </dsp:nvSpPr>
      <dsp:spPr>
        <a:xfrm>
          <a:off x="1070453" y="2272018"/>
          <a:ext cx="2880005" cy="685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 Knjižničar</a:t>
          </a:r>
          <a:endParaRPr lang="hr-HR" sz="3100" kern="1200" dirty="0"/>
        </a:p>
      </dsp:txBody>
      <dsp:txXfrm>
        <a:off x="1090526" y="2292091"/>
        <a:ext cx="2839859" cy="645201"/>
      </dsp:txXfrm>
    </dsp:sp>
    <dsp:sp modelId="{BC3B3DE3-81EA-4E48-BD8D-E39844C2F1C6}">
      <dsp:nvSpPr>
        <dsp:cNvPr id="0" name=""/>
        <dsp:cNvSpPr/>
      </dsp:nvSpPr>
      <dsp:spPr>
        <a:xfrm>
          <a:off x="571233" y="962555"/>
          <a:ext cx="499220" cy="2603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3900"/>
              </a:lnTo>
              <a:lnTo>
                <a:pt x="499220" y="26039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4E04C92-382C-42C3-83A6-3A396323579A}">
      <dsp:nvSpPr>
        <dsp:cNvPr id="0" name=""/>
        <dsp:cNvSpPr/>
      </dsp:nvSpPr>
      <dsp:spPr>
        <a:xfrm>
          <a:off x="1070453" y="3247345"/>
          <a:ext cx="2520004" cy="638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 Kišobran</a:t>
          </a:r>
          <a:endParaRPr lang="hr-HR" sz="3100" kern="1200" dirty="0"/>
        </a:p>
      </dsp:txBody>
      <dsp:txXfrm>
        <a:off x="1089146" y="3266038"/>
        <a:ext cx="2482618" cy="600834"/>
      </dsp:txXfrm>
    </dsp:sp>
    <dsp:sp modelId="{2D583DF3-C289-4703-99A1-BF4A7289E47E}">
      <dsp:nvSpPr>
        <dsp:cNvPr id="0" name=""/>
        <dsp:cNvSpPr/>
      </dsp:nvSpPr>
      <dsp:spPr>
        <a:xfrm>
          <a:off x="571233" y="962555"/>
          <a:ext cx="499220" cy="3510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623"/>
              </a:lnTo>
              <a:lnTo>
                <a:pt x="499220" y="35106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E463506-9DD1-41F4-A260-256A9F1AAAA8}">
      <dsp:nvSpPr>
        <dsp:cNvPr id="0" name=""/>
        <dsp:cNvSpPr/>
      </dsp:nvSpPr>
      <dsp:spPr>
        <a:xfrm>
          <a:off x="1070453" y="4175544"/>
          <a:ext cx="2340004" cy="595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 Buldog</a:t>
          </a:r>
          <a:endParaRPr lang="hr-HR" sz="3100" kern="1200" dirty="0"/>
        </a:p>
      </dsp:txBody>
      <dsp:txXfrm>
        <a:off x="1087888" y="4192979"/>
        <a:ext cx="2305134" cy="560398"/>
      </dsp:txXfrm>
    </dsp:sp>
    <dsp:sp modelId="{70334BC6-BB9C-478E-9CBB-14FEAE2CFC1A}">
      <dsp:nvSpPr>
        <dsp:cNvPr id="0" name=""/>
        <dsp:cNvSpPr/>
      </dsp:nvSpPr>
      <dsp:spPr>
        <a:xfrm>
          <a:off x="571233" y="962555"/>
          <a:ext cx="499220" cy="4395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5871"/>
              </a:lnTo>
              <a:lnTo>
                <a:pt x="499220" y="439587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8B928B7-9CD6-4444-9AA7-2CDDF0872282}">
      <dsp:nvSpPr>
        <dsp:cNvPr id="0" name=""/>
        <dsp:cNvSpPr/>
      </dsp:nvSpPr>
      <dsp:spPr>
        <a:xfrm>
          <a:off x="1070453" y="5060792"/>
          <a:ext cx="2160004" cy="595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 Policajac</a:t>
          </a:r>
          <a:endParaRPr lang="hr-HR" sz="3100" kern="1200" dirty="0"/>
        </a:p>
      </dsp:txBody>
      <dsp:txXfrm>
        <a:off x="1087888" y="5078227"/>
        <a:ext cx="2125134" cy="560398"/>
      </dsp:txXfrm>
    </dsp:sp>
    <dsp:sp modelId="{159A0059-C870-4A8A-B987-22A6E78A5149}">
      <dsp:nvSpPr>
        <dsp:cNvPr id="0" name=""/>
        <dsp:cNvSpPr/>
      </dsp:nvSpPr>
      <dsp:spPr>
        <a:xfrm>
          <a:off x="571233" y="962555"/>
          <a:ext cx="499220" cy="5313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765"/>
              </a:lnTo>
              <a:lnTo>
                <a:pt x="499220" y="531376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EBB03A9-F58D-46DA-9165-356EB8969B5B}">
      <dsp:nvSpPr>
        <dsp:cNvPr id="0" name=""/>
        <dsp:cNvSpPr/>
      </dsp:nvSpPr>
      <dsp:spPr>
        <a:xfrm>
          <a:off x="1070453" y="5946040"/>
          <a:ext cx="1980003" cy="660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 Prodavač</a:t>
          </a:r>
          <a:endParaRPr lang="hr-HR" sz="3100" kern="1200" dirty="0"/>
        </a:p>
      </dsp:txBody>
      <dsp:txXfrm>
        <a:off x="1089800" y="5965387"/>
        <a:ext cx="1941309" cy="621866"/>
      </dsp:txXfrm>
    </dsp:sp>
    <dsp:sp modelId="{CBAE2980-08A1-4F6D-8071-3EC5AD4EEFC6}">
      <dsp:nvSpPr>
        <dsp:cNvPr id="0" name=""/>
        <dsp:cNvSpPr/>
      </dsp:nvSpPr>
      <dsp:spPr>
        <a:xfrm>
          <a:off x="571233" y="962555"/>
          <a:ext cx="499220" cy="6299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9722"/>
              </a:lnTo>
              <a:lnTo>
                <a:pt x="499220" y="629972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F1966EC-A09F-4DD4-96A8-D486F98BE94E}">
      <dsp:nvSpPr>
        <dsp:cNvPr id="0" name=""/>
        <dsp:cNvSpPr/>
      </dsp:nvSpPr>
      <dsp:spPr>
        <a:xfrm>
          <a:off x="1070453" y="6896579"/>
          <a:ext cx="1800003" cy="731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 Trener</a:t>
          </a:r>
          <a:endParaRPr lang="hr-HR" sz="3100" kern="1200" dirty="0"/>
        </a:p>
      </dsp:txBody>
      <dsp:txXfrm>
        <a:off x="1091875" y="6918001"/>
        <a:ext cx="1757159" cy="688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17732-584A-4D1E-A747-2AF95B514FB1}" type="datetimeFigureOut">
              <a:rPr lang="hr-HR" smtClean="0"/>
              <a:t>9.1.2018.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E65E8-8D7E-48A8-B494-3C4C7400AF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981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Znanje</a:t>
            </a:r>
            <a:r>
              <a:rPr lang="hr-HR" baseline="0" dirty="0" smtClean="0"/>
              <a:t> se temelji na teoriji. Iskustvo nas ništa ne uči </a:t>
            </a:r>
            <a:r>
              <a:rPr lang="hr-HR" baseline="0" smtClean="0"/>
              <a:t>bez teorije.</a:t>
            </a: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E65E8-8D7E-48A8-B494-3C4C7400AF95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2796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>
                <a:solidFill>
                  <a:schemeClr val="tx1"/>
                </a:solidFill>
              </a:rPr>
              <a:t>Izvrstan u barem 2 od 5 područja vještina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E65E8-8D7E-48A8-B494-3C4C7400AF95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70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Pisanje, partneri,</a:t>
            </a:r>
            <a:r>
              <a:rPr lang="hr-HR" baseline="0" dirty="0" smtClean="0"/>
              <a:t> mobilnosti, administracija, računovodstvo, predavanje, sastanci, učenici, učitelji, web stranice, pripreme, kvizovi, izložbe, evaluacije, analize, fotografiranje, video klipovi, montaža, diseminacija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E65E8-8D7E-48A8-B494-3C4C7400AF95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900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A12C-E01A-43FD-BF20-15DBE80F2A64}" type="datetimeFigureOut">
              <a:rPr lang="hr-HR" smtClean="0"/>
              <a:t>9.1.2018.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E32A-8012-4D24-9303-21EFAFF2DC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799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A12C-E01A-43FD-BF20-15DBE80F2A64}" type="datetimeFigureOut">
              <a:rPr lang="hr-HR" smtClean="0"/>
              <a:t>9.1.2018.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E32A-8012-4D24-9303-21EFAFF2DC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802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A12C-E01A-43FD-BF20-15DBE80F2A64}" type="datetimeFigureOut">
              <a:rPr lang="hr-HR" smtClean="0"/>
              <a:t>9.1.2018.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E32A-8012-4D24-9303-21EFAFF2DC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64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A12C-E01A-43FD-BF20-15DBE80F2A64}" type="datetimeFigureOut">
              <a:rPr lang="hr-HR" smtClean="0"/>
              <a:t>9.1.2018.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E32A-8012-4D24-9303-21EFAFF2DC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119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A12C-E01A-43FD-BF20-15DBE80F2A64}" type="datetimeFigureOut">
              <a:rPr lang="hr-HR" smtClean="0"/>
              <a:t>9.1.2018.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E32A-8012-4D24-9303-21EFAFF2DC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262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A12C-E01A-43FD-BF20-15DBE80F2A64}" type="datetimeFigureOut">
              <a:rPr lang="hr-HR" smtClean="0"/>
              <a:t>9.1.2018.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E32A-8012-4D24-9303-21EFAFF2DC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390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A12C-E01A-43FD-BF20-15DBE80F2A64}" type="datetimeFigureOut">
              <a:rPr lang="hr-HR" smtClean="0"/>
              <a:t>9.1.2018.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E32A-8012-4D24-9303-21EFAFF2DC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494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A12C-E01A-43FD-BF20-15DBE80F2A64}" type="datetimeFigureOut">
              <a:rPr lang="hr-HR" smtClean="0"/>
              <a:t>9.1.2018.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E32A-8012-4D24-9303-21EFAFF2DC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579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A12C-E01A-43FD-BF20-15DBE80F2A64}" type="datetimeFigureOut">
              <a:rPr lang="hr-HR" smtClean="0"/>
              <a:t>9.1.2018.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E32A-8012-4D24-9303-21EFAFF2DC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806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A12C-E01A-43FD-BF20-15DBE80F2A64}" type="datetimeFigureOut">
              <a:rPr lang="hr-HR" smtClean="0"/>
              <a:t>9.1.2018.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E32A-8012-4D24-9303-21EFAFF2DC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942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A12C-E01A-43FD-BF20-15DBE80F2A64}" type="datetimeFigureOut">
              <a:rPr lang="hr-HR" smtClean="0"/>
              <a:t>9.1.2018.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AE32A-8012-4D24-9303-21EFAFF2DC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822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3A12C-E01A-43FD-BF20-15DBE80F2A64}" type="datetimeFigureOut">
              <a:rPr lang="hr-HR" smtClean="0"/>
              <a:t>9.1.2018.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AE32A-8012-4D24-9303-21EFAFF2DC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566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4.png"/><Relationship Id="rId5" Type="http://schemas.openxmlformats.org/officeDocument/2006/relationships/image" Target="../media/image14.png"/><Relationship Id="rId10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13" Type="http://schemas.openxmlformats.org/officeDocument/2006/relationships/image" Target="../media/image6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66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6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520" y="1412777"/>
            <a:ext cx="8784976" cy="2304256"/>
          </a:xfrm>
        </p:spPr>
        <p:txBody>
          <a:bodyPr>
            <a:noAutofit/>
          </a:bodyPr>
          <a:lstStyle/>
          <a:p>
            <a:r>
              <a:rPr lang="hr-HR" dirty="0" smtClean="0"/>
              <a:t>Knjižničar inicijator i uspješan voditelj projekta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179512" y="4140369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ŽSV knjižničara </a:t>
            </a:r>
            <a:r>
              <a:rPr lang="hr-HR" sz="2800" smtClean="0"/>
              <a:t>Grada Zagreba</a:t>
            </a:r>
            <a:endParaRPr lang="hr-HR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76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led_triangular_1_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8" y="731152"/>
            <a:ext cx="76358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222018" y="104022"/>
            <a:ext cx="3961441" cy="620212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46275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pic>
        <p:nvPicPr>
          <p:cNvPr id="19" name="Picture 4" descr="led_triangular_1_pur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31152"/>
            <a:ext cx="76358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led_triangular_1_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06" y="73115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led_triangular_1_yell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23326" y="731152"/>
            <a:ext cx="76041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led_triangular_1_bl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2672" y="731152"/>
            <a:ext cx="76358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272773" y="46939"/>
            <a:ext cx="385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Vještine voditelja</a:t>
            </a:r>
            <a:endParaRPr lang="hr-HR" sz="3600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6084674" cy="4056449"/>
          </a:xfrm>
          <a:prstGeom prst="rect">
            <a:avLst/>
          </a:prstGeom>
        </p:spPr>
      </p:pic>
      <p:grpSp>
        <p:nvGrpSpPr>
          <p:cNvPr id="3" name="Grupa 2"/>
          <p:cNvGrpSpPr/>
          <p:nvPr/>
        </p:nvGrpSpPr>
        <p:grpSpPr>
          <a:xfrm>
            <a:off x="2783476" y="1484784"/>
            <a:ext cx="6325028" cy="684000"/>
            <a:chOff x="2783476" y="1529248"/>
            <a:chExt cx="6325028" cy="684000"/>
          </a:xfrm>
        </p:grpSpPr>
        <p:grpSp>
          <p:nvGrpSpPr>
            <p:cNvPr id="11" name="Grupa 10"/>
            <p:cNvGrpSpPr/>
            <p:nvPr/>
          </p:nvGrpSpPr>
          <p:grpSpPr>
            <a:xfrm>
              <a:off x="2855483" y="1529248"/>
              <a:ext cx="6253021" cy="684000"/>
              <a:chOff x="615924" y="1794964"/>
              <a:chExt cx="6670403" cy="684000"/>
            </a:xfrm>
          </p:grpSpPr>
          <p:pic>
            <p:nvPicPr>
              <p:cNvPr id="5" name="Picture 3" descr="empty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924" y="1794964"/>
                <a:ext cx="6670403" cy="6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 Box 17"/>
              <p:cNvSpPr txBox="1">
                <a:spLocks noChangeArrowheads="1"/>
              </p:cNvSpPr>
              <p:nvPr/>
            </p:nvSpPr>
            <p:spPr bwMode="auto">
              <a:xfrm>
                <a:off x="1737934" y="1844824"/>
                <a:ext cx="4472991" cy="523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18" tIns="45710" rIns="91418" bIns="4571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sz="2800" dirty="0" smtClean="0"/>
                  <a:t>Vještine komuniciranja</a:t>
                </a:r>
                <a:endParaRPr lang="en-US" sz="2800" dirty="0"/>
              </a:p>
            </p:txBody>
          </p:sp>
        </p:grpSp>
        <p:pic>
          <p:nvPicPr>
            <p:cNvPr id="16" name="Picture 16" descr="creation_day_4_number_ge_0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476" y="1541848"/>
              <a:ext cx="376125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Slika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64261"/>
            <a:ext cx="3164719" cy="406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3663162" y="1484784"/>
            <a:ext cx="5480838" cy="684000"/>
            <a:chOff x="3663162" y="1515552"/>
            <a:chExt cx="5480838" cy="684000"/>
          </a:xfrm>
        </p:grpSpPr>
        <p:grpSp>
          <p:nvGrpSpPr>
            <p:cNvPr id="11" name="Grupa 10"/>
            <p:cNvGrpSpPr/>
            <p:nvPr/>
          </p:nvGrpSpPr>
          <p:grpSpPr>
            <a:xfrm>
              <a:off x="3775582" y="1515552"/>
              <a:ext cx="5368418" cy="684000"/>
              <a:chOff x="539109" y="1779482"/>
              <a:chExt cx="6833832" cy="684000"/>
            </a:xfrm>
          </p:grpSpPr>
          <p:pic>
            <p:nvPicPr>
              <p:cNvPr id="5" name="Picture 3" descr="empt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109" y="1779482"/>
                <a:ext cx="6833832" cy="6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 Box 17"/>
              <p:cNvSpPr txBox="1">
                <a:spLocks noChangeArrowheads="1"/>
              </p:cNvSpPr>
              <p:nvPr/>
            </p:nvSpPr>
            <p:spPr bwMode="auto">
              <a:xfrm>
                <a:off x="1661120" y="1844824"/>
                <a:ext cx="3961093" cy="523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18" tIns="45710" rIns="91418" bIns="4571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sz="2800" dirty="0" smtClean="0"/>
                  <a:t>Tehnička znanja</a:t>
                </a:r>
                <a:endParaRPr lang="en-US" sz="2800" dirty="0"/>
              </a:p>
            </p:txBody>
          </p:sp>
        </p:grpSp>
        <p:pic>
          <p:nvPicPr>
            <p:cNvPr id="13" name="Picture 13" descr="creation_day_5_number_ge_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162" y="1528152"/>
              <a:ext cx="29213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9" descr="led_triangular_1_gre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8" y="731152"/>
            <a:ext cx="76358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222018" y="104022"/>
            <a:ext cx="3961441" cy="620212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46275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pic>
        <p:nvPicPr>
          <p:cNvPr id="19" name="Picture 4" descr="led_triangular_1_pur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31152"/>
            <a:ext cx="76358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led_triangular_1_r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06" y="73115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led_triangular_1_yell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23326" y="731152"/>
            <a:ext cx="76041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led_triangular_1_blu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2672" y="731152"/>
            <a:ext cx="76358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272773" y="46939"/>
            <a:ext cx="385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Vještine voditelja</a:t>
            </a:r>
            <a:endParaRPr lang="hr-HR" sz="3600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03521"/>
            <a:ext cx="4007086" cy="4039798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76" y="1861011"/>
            <a:ext cx="3758294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Osobine uspješnih voditelja projekta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31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95536" y="1772816"/>
            <a:ext cx="1620000" cy="1116000"/>
          </a:xfrm>
          <a:prstGeom prst="curvedDownArrow">
            <a:avLst>
              <a:gd name="adj1" fmla="val 31536"/>
              <a:gd name="adj2" fmla="val 71152"/>
              <a:gd name="adj3" fmla="val 40502"/>
            </a:avLst>
          </a:prstGeom>
          <a:gradFill rotWithShape="1">
            <a:gsLst>
              <a:gs pos="0">
                <a:srgbClr val="EFFC70"/>
              </a:gs>
              <a:gs pos="50000">
                <a:srgbClr val="EFFC70">
                  <a:gamma/>
                  <a:shade val="46275"/>
                  <a:invGamma/>
                </a:srgbClr>
              </a:gs>
              <a:gs pos="100000">
                <a:srgbClr val="EFFC7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 algn="ctr"/>
            <a:endParaRPr lang="en-US" sz="1800" dirty="0">
              <a:solidFill>
                <a:srgbClr val="003300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96024" y="1404000"/>
            <a:ext cx="3132000" cy="1008000"/>
          </a:xfrm>
          <a:prstGeom prst="curvedDownArrow">
            <a:avLst>
              <a:gd name="adj1" fmla="val 31536"/>
              <a:gd name="adj2" fmla="val 74653"/>
              <a:gd name="adj3" fmla="val 43419"/>
            </a:avLst>
          </a:prstGeom>
          <a:gradFill rotWithShape="1">
            <a:gsLst>
              <a:gs pos="0">
                <a:srgbClr val="EFFC70"/>
              </a:gs>
              <a:gs pos="50000">
                <a:srgbClr val="EFFC70">
                  <a:gamma/>
                  <a:shade val="46275"/>
                  <a:invGamma/>
                </a:srgbClr>
              </a:gs>
              <a:gs pos="100000">
                <a:srgbClr val="EFFC7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 algn="ctr"/>
            <a:endParaRPr lang="en-US" sz="1800" dirty="0">
              <a:solidFill>
                <a:srgbClr val="00330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95536" y="612000"/>
            <a:ext cx="4572000" cy="1295400"/>
          </a:xfrm>
          <a:prstGeom prst="curvedDownArrow">
            <a:avLst>
              <a:gd name="adj1" fmla="val 24673"/>
              <a:gd name="adj2" fmla="val 61280"/>
              <a:gd name="adj3" fmla="val 36862"/>
            </a:avLst>
          </a:prstGeom>
          <a:gradFill rotWithShape="1">
            <a:gsLst>
              <a:gs pos="0">
                <a:srgbClr val="EFFC70"/>
              </a:gs>
              <a:gs pos="50000">
                <a:srgbClr val="EFFC70">
                  <a:gamma/>
                  <a:shade val="46275"/>
                  <a:invGamma/>
                </a:srgbClr>
              </a:gs>
              <a:gs pos="100000">
                <a:srgbClr val="EFFC7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 algn="ctr"/>
            <a:endParaRPr lang="en-US" sz="1800" dirty="0">
              <a:solidFill>
                <a:srgbClr val="00330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95536" y="116632"/>
            <a:ext cx="6048000" cy="1289881"/>
          </a:xfrm>
          <a:prstGeom prst="curvedDownArrow">
            <a:avLst>
              <a:gd name="adj1" fmla="val 31536"/>
              <a:gd name="adj2" fmla="val 60177"/>
              <a:gd name="adj3" fmla="val 35991"/>
            </a:avLst>
          </a:prstGeom>
          <a:gradFill rotWithShape="1">
            <a:gsLst>
              <a:gs pos="0">
                <a:srgbClr val="EFFC70"/>
              </a:gs>
              <a:gs pos="50000">
                <a:srgbClr val="EFFC70">
                  <a:gamma/>
                  <a:shade val="46275"/>
                  <a:invGamma/>
                </a:srgbClr>
              </a:gs>
              <a:gs pos="100000">
                <a:srgbClr val="EFFC7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 algn="ctr"/>
            <a:endParaRPr lang="en-US" sz="1800" dirty="0">
              <a:solidFill>
                <a:srgbClr val="003300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90412" y="63091"/>
            <a:ext cx="7793956" cy="828000"/>
          </a:xfrm>
          <a:prstGeom prst="curvedDownArrow">
            <a:avLst>
              <a:gd name="adj1" fmla="val 61061"/>
              <a:gd name="adj2" fmla="val 94942"/>
              <a:gd name="adj3" fmla="val 54039"/>
            </a:avLst>
          </a:prstGeom>
          <a:gradFill rotWithShape="1">
            <a:gsLst>
              <a:gs pos="0">
                <a:srgbClr val="EFFC70"/>
              </a:gs>
              <a:gs pos="50000">
                <a:srgbClr val="EFFC70">
                  <a:gamma/>
                  <a:shade val="46275"/>
                  <a:invGamma/>
                </a:srgbClr>
              </a:gs>
              <a:gs pos="100000">
                <a:srgbClr val="EFFC7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 algn="ctr"/>
            <a:endParaRPr lang="en-US" sz="1800" dirty="0">
              <a:solidFill>
                <a:srgbClr val="00330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223856" y="2924944"/>
            <a:ext cx="338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Usredotočen na ljude</a:t>
            </a:r>
            <a:endParaRPr lang="hr-HR" sz="2400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2664016" y="2420888"/>
            <a:ext cx="2880000" cy="460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Razumije pozadinu</a:t>
            </a:r>
          </a:p>
          <a:p>
            <a:endParaRPr lang="hr-HR" sz="24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4103948" y="1916832"/>
            <a:ext cx="2412000" cy="460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Zdrava paranoja</a:t>
            </a:r>
            <a:endParaRPr lang="hr-HR" sz="2400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5544336" y="1412776"/>
            <a:ext cx="2160000" cy="460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Oko na „lopti”</a:t>
            </a:r>
            <a:endParaRPr lang="hr-HR" sz="2400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6984496" y="908720"/>
            <a:ext cx="2052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Stav vlasnika</a:t>
            </a:r>
            <a:endParaRPr lang="hr-HR" sz="2400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1223856" y="3429000"/>
            <a:ext cx="3384000" cy="460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Intenzitet sa smiješkom</a:t>
            </a:r>
            <a:endParaRPr lang="hr-HR" sz="2400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2664016" y="3960000"/>
            <a:ext cx="2880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Traga za nevoljama</a:t>
            </a:r>
            <a:endParaRPr lang="hr-HR" sz="2400" dirty="0"/>
          </a:p>
        </p:txBody>
      </p:sp>
      <p:sp>
        <p:nvSpPr>
          <p:cNvPr id="20" name="TekstniOkvir 19"/>
          <p:cNvSpPr txBox="1"/>
          <p:nvPr/>
        </p:nvSpPr>
        <p:spPr>
          <a:xfrm>
            <a:off x="4104024" y="4464000"/>
            <a:ext cx="2448000" cy="460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Nadzirana strast</a:t>
            </a:r>
            <a:endParaRPr lang="hr-HR" sz="2400" dirty="0"/>
          </a:p>
        </p:txBody>
      </p:sp>
      <p:sp>
        <p:nvSpPr>
          <p:cNvPr id="21" name="TekstniOkvir 20"/>
          <p:cNvSpPr txBox="1"/>
          <p:nvPr/>
        </p:nvSpPr>
        <p:spPr>
          <a:xfrm>
            <a:off x="5544336" y="4968000"/>
            <a:ext cx="2160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Oko za „oluju”</a:t>
            </a:r>
            <a:endParaRPr lang="hr-HR" sz="2400" dirty="0"/>
          </a:p>
        </p:txBody>
      </p:sp>
      <p:sp>
        <p:nvSpPr>
          <p:cNvPr id="22" name="TekstniOkvir 21"/>
          <p:cNvSpPr txBox="1"/>
          <p:nvPr/>
        </p:nvSpPr>
        <p:spPr>
          <a:xfrm>
            <a:off x="6984496" y="5472000"/>
            <a:ext cx="2052000" cy="460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Snalažljiv </a:t>
            </a:r>
            <a:endParaRPr lang="hr-HR" sz="2400" dirty="0"/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 flipV="1">
            <a:off x="396024" y="3897176"/>
            <a:ext cx="1620000" cy="1116000"/>
          </a:xfrm>
          <a:prstGeom prst="curvedDownArrow">
            <a:avLst>
              <a:gd name="adj1" fmla="val 31536"/>
              <a:gd name="adj2" fmla="val 71152"/>
              <a:gd name="adj3" fmla="val 40502"/>
            </a:avLst>
          </a:prstGeom>
          <a:gradFill rotWithShape="1">
            <a:gsLst>
              <a:gs pos="0">
                <a:srgbClr val="EFFC70"/>
              </a:gs>
              <a:gs pos="50000">
                <a:srgbClr val="EFFC70">
                  <a:gamma/>
                  <a:shade val="46275"/>
                  <a:invGamma/>
                </a:srgbClr>
              </a:gs>
              <a:gs pos="100000">
                <a:srgbClr val="EFFC7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 algn="ctr"/>
            <a:endParaRPr lang="en-US" sz="1800" dirty="0">
              <a:solidFill>
                <a:srgbClr val="003300"/>
              </a:solidFill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 flipV="1">
            <a:off x="396024" y="4437112"/>
            <a:ext cx="3132000" cy="1008000"/>
          </a:xfrm>
          <a:prstGeom prst="curvedDownArrow">
            <a:avLst>
              <a:gd name="adj1" fmla="val 31536"/>
              <a:gd name="adj2" fmla="val 74653"/>
              <a:gd name="adj3" fmla="val 43419"/>
            </a:avLst>
          </a:prstGeom>
          <a:gradFill rotWithShape="1">
            <a:gsLst>
              <a:gs pos="0">
                <a:srgbClr val="EFFC70"/>
              </a:gs>
              <a:gs pos="50000">
                <a:srgbClr val="EFFC70">
                  <a:gamma/>
                  <a:shade val="46275"/>
                  <a:invGamma/>
                </a:srgbClr>
              </a:gs>
              <a:gs pos="100000">
                <a:srgbClr val="EFFC7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 algn="ctr"/>
            <a:endParaRPr lang="en-US" sz="1800" dirty="0">
              <a:solidFill>
                <a:srgbClr val="003300"/>
              </a:solidFill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 flipV="1">
            <a:off x="396024" y="4941168"/>
            <a:ext cx="4572000" cy="1295400"/>
          </a:xfrm>
          <a:prstGeom prst="curvedDownArrow">
            <a:avLst>
              <a:gd name="adj1" fmla="val 24673"/>
              <a:gd name="adj2" fmla="val 61280"/>
              <a:gd name="adj3" fmla="val 36862"/>
            </a:avLst>
          </a:prstGeom>
          <a:gradFill rotWithShape="1">
            <a:gsLst>
              <a:gs pos="0">
                <a:srgbClr val="EFFC70"/>
              </a:gs>
              <a:gs pos="50000">
                <a:srgbClr val="EFFC70">
                  <a:gamma/>
                  <a:shade val="46275"/>
                  <a:invGamma/>
                </a:srgbClr>
              </a:gs>
              <a:gs pos="100000">
                <a:srgbClr val="EFFC7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 algn="ctr"/>
            <a:endParaRPr lang="en-US" sz="1800" dirty="0">
              <a:solidFill>
                <a:srgbClr val="003300"/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 flipV="1">
            <a:off x="396024" y="5445224"/>
            <a:ext cx="6048000" cy="1289881"/>
          </a:xfrm>
          <a:prstGeom prst="curvedDownArrow">
            <a:avLst>
              <a:gd name="adj1" fmla="val 31536"/>
              <a:gd name="adj2" fmla="val 60177"/>
              <a:gd name="adj3" fmla="val 35991"/>
            </a:avLst>
          </a:prstGeom>
          <a:gradFill rotWithShape="1">
            <a:gsLst>
              <a:gs pos="0">
                <a:srgbClr val="EFFC70"/>
              </a:gs>
              <a:gs pos="50000">
                <a:srgbClr val="EFFC70">
                  <a:gamma/>
                  <a:shade val="46275"/>
                  <a:invGamma/>
                </a:srgbClr>
              </a:gs>
              <a:gs pos="100000">
                <a:srgbClr val="EFFC7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 algn="ctr"/>
            <a:endParaRPr lang="en-US" sz="1800" dirty="0">
              <a:solidFill>
                <a:srgbClr val="003300"/>
              </a:solidFill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 flipV="1">
            <a:off x="107504" y="5949280"/>
            <a:ext cx="7794444" cy="828000"/>
          </a:xfrm>
          <a:prstGeom prst="curvedDownArrow">
            <a:avLst>
              <a:gd name="adj1" fmla="val 61061"/>
              <a:gd name="adj2" fmla="val 94942"/>
              <a:gd name="adj3" fmla="val 54039"/>
            </a:avLst>
          </a:prstGeom>
          <a:gradFill rotWithShape="1">
            <a:gsLst>
              <a:gs pos="0">
                <a:srgbClr val="EFFC70"/>
              </a:gs>
              <a:gs pos="50000">
                <a:srgbClr val="EFFC70">
                  <a:gamma/>
                  <a:shade val="46275"/>
                  <a:invGamma/>
                </a:srgbClr>
              </a:gs>
              <a:gs pos="100000">
                <a:srgbClr val="EFFC7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 algn="ctr"/>
            <a:endParaRPr lang="en-US" sz="1800" dirty="0">
              <a:solidFill>
                <a:srgbClr val="003300"/>
              </a:solidFill>
            </a:endParaRPr>
          </a:p>
        </p:txBody>
      </p:sp>
      <p:grpSp>
        <p:nvGrpSpPr>
          <p:cNvPr id="38" name="Grupa 37"/>
          <p:cNvGrpSpPr/>
          <p:nvPr/>
        </p:nvGrpSpPr>
        <p:grpSpPr>
          <a:xfrm>
            <a:off x="90412" y="828000"/>
            <a:ext cx="900000" cy="5156712"/>
            <a:chOff x="90412" y="828000"/>
            <a:chExt cx="900000" cy="5156712"/>
          </a:xfrm>
        </p:grpSpPr>
        <p:sp>
          <p:nvSpPr>
            <p:cNvPr id="35" name="Dijagram toka: Odgoda 34"/>
            <p:cNvSpPr/>
            <p:nvPr/>
          </p:nvSpPr>
          <p:spPr>
            <a:xfrm>
              <a:off x="90412" y="836712"/>
              <a:ext cx="900000" cy="5148000"/>
            </a:xfrm>
            <a:prstGeom prst="flowChartDelay">
              <a:avLst/>
            </a:prstGeom>
            <a:gradFill rotWithShape="1">
              <a:gsLst>
                <a:gs pos="0">
                  <a:srgbClr val="BFCA5A"/>
                </a:gs>
                <a:gs pos="49000">
                  <a:srgbClr val="5B602B"/>
                </a:gs>
                <a:gs pos="100000">
                  <a:srgbClr val="BCC758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1418" tIns="45710" rIns="91418" bIns="45710" anchor="ctr"/>
            <a:lstStyle/>
            <a:p>
              <a:pPr algn="ctr"/>
              <a:endParaRPr lang="hr-HR">
                <a:solidFill>
                  <a:srgbClr val="003300"/>
                </a:solidFill>
              </a:endParaRPr>
            </a:p>
          </p:txBody>
        </p:sp>
        <p:cxnSp>
          <p:nvCxnSpPr>
            <p:cNvPr id="37" name="Ravni poveznik 36"/>
            <p:cNvCxnSpPr/>
            <p:nvPr/>
          </p:nvCxnSpPr>
          <p:spPr>
            <a:xfrm>
              <a:off x="100800" y="828000"/>
              <a:ext cx="0" cy="5148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Slika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91553" y="1839744"/>
            <a:ext cx="2856910" cy="2577048"/>
          </a:xfrm>
          <a:prstGeom prst="rect">
            <a:avLst/>
          </a:prstGeom>
        </p:spPr>
      </p:pic>
      <p:pic>
        <p:nvPicPr>
          <p:cNvPr id="40" name="Slika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547">
            <a:off x="7228698" y="4036418"/>
            <a:ext cx="1876687" cy="781159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207198" y="1659285"/>
            <a:ext cx="5760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/>
              <a:t>O</a:t>
            </a:r>
          </a:p>
          <a:p>
            <a:pPr algn="ctr"/>
            <a:r>
              <a:rPr lang="hr-HR" sz="3200" b="1" dirty="0" smtClean="0"/>
              <a:t>S</a:t>
            </a:r>
          </a:p>
          <a:p>
            <a:pPr algn="ctr"/>
            <a:r>
              <a:rPr lang="hr-HR" sz="3200" b="1" dirty="0" smtClean="0"/>
              <a:t>O</a:t>
            </a:r>
          </a:p>
          <a:p>
            <a:pPr algn="ctr"/>
            <a:r>
              <a:rPr lang="hr-HR" sz="3200" b="1" dirty="0" smtClean="0"/>
              <a:t>B</a:t>
            </a:r>
          </a:p>
          <a:p>
            <a:pPr algn="ctr"/>
            <a:r>
              <a:rPr lang="hr-HR" sz="3200" b="1" dirty="0" smtClean="0"/>
              <a:t>I</a:t>
            </a:r>
          </a:p>
          <a:p>
            <a:pPr algn="ctr"/>
            <a:r>
              <a:rPr lang="hr-HR" sz="3200" b="1" dirty="0" smtClean="0"/>
              <a:t>N</a:t>
            </a:r>
          </a:p>
          <a:p>
            <a:pPr algn="ctr"/>
            <a:r>
              <a:rPr lang="hr-HR" sz="3200" b="1" dirty="0" smtClean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27375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" y="652251"/>
            <a:ext cx="9082093" cy="55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Uobičajene pogreške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80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12974" y="1473786"/>
            <a:ext cx="6935490" cy="54720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F5FC9A">
                  <a:gamma/>
                  <a:shade val="6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10" rIns="91418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dirty="0" smtClean="0"/>
              <a:t>Projekt se ne uklapa u kurikulum škole. </a:t>
            </a:r>
            <a:endParaRPr lang="en-US" sz="2400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12974" y="2596568"/>
            <a:ext cx="6935490" cy="54720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F5FC9A">
                  <a:gamma/>
                  <a:shade val="6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10" rIns="91418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dirty="0" smtClean="0"/>
              <a:t>Ne uspijeva „prodati” ciljeve projekta.</a:t>
            </a:r>
            <a:endParaRPr lang="en-US" sz="2400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812974" y="3672078"/>
            <a:ext cx="6935490" cy="54720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F5FC9A">
                  <a:gamma/>
                  <a:shade val="6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10" rIns="91418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/>
              <a:t>Ne pridržava se plana projekta.</a:t>
            </a:r>
            <a:endParaRPr lang="en-US" sz="2400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812974" y="4794349"/>
            <a:ext cx="6935490" cy="54720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F5FC9A">
                  <a:gamma/>
                  <a:shade val="6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10" rIns="91418" bIns="45710">
            <a:spAutoFit/>
          </a:bodyPr>
          <a:lstStyle/>
          <a:p>
            <a:r>
              <a:rPr lang="hr-HR" sz="2400"/>
              <a:t>Ne suočava se s ključnim rizicima.</a:t>
            </a:r>
            <a:endParaRPr lang="hr-HR" sz="2400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812974" y="5916620"/>
            <a:ext cx="6935490" cy="54720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F5FC9A">
                  <a:gamma/>
                  <a:shade val="6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10" rIns="91418" bIns="45710">
            <a:spAutoFit/>
          </a:bodyPr>
          <a:lstStyle/>
          <a:p>
            <a:r>
              <a:rPr lang="hr-HR" sz="2400" dirty="0"/>
              <a:t>Ne rješava nastale probleme.</a:t>
            </a:r>
          </a:p>
        </p:txBody>
      </p:sp>
      <p:grpSp>
        <p:nvGrpSpPr>
          <p:cNvPr id="47" name="Grupa 46"/>
          <p:cNvGrpSpPr/>
          <p:nvPr/>
        </p:nvGrpSpPr>
        <p:grpSpPr>
          <a:xfrm>
            <a:off x="827584" y="1412776"/>
            <a:ext cx="972000" cy="670245"/>
            <a:chOff x="827584" y="1412776"/>
            <a:chExt cx="972000" cy="670245"/>
          </a:xfrm>
        </p:grpSpPr>
        <p:sp>
          <p:nvSpPr>
            <p:cNvPr id="4" name="AutoShape 2"/>
            <p:cNvSpPr>
              <a:spLocks noChangeArrowheads="1"/>
            </p:cNvSpPr>
            <p:nvPr/>
          </p:nvSpPr>
          <p:spPr bwMode="auto">
            <a:xfrm>
              <a:off x="827584" y="1412776"/>
              <a:ext cx="972000" cy="67024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F5FC9A">
                    <a:gamma/>
                    <a:shade val="46275"/>
                    <a:invGamma/>
                  </a:srgbClr>
                </a:gs>
                <a:gs pos="50000">
                  <a:srgbClr val="F5FC9A"/>
                </a:gs>
                <a:gs pos="100000">
                  <a:srgbClr val="F5FC9A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0" name="Minus 19"/>
            <p:cNvSpPr/>
            <p:nvPr/>
          </p:nvSpPr>
          <p:spPr>
            <a:xfrm>
              <a:off x="1079664" y="1531898"/>
              <a:ext cx="468000" cy="432000"/>
            </a:xfrm>
            <a:prstGeom prst="mathMin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46" name="Grupa 45"/>
          <p:cNvGrpSpPr/>
          <p:nvPr/>
        </p:nvGrpSpPr>
        <p:grpSpPr>
          <a:xfrm>
            <a:off x="827584" y="2535047"/>
            <a:ext cx="972000" cy="670245"/>
            <a:chOff x="827584" y="2535047"/>
            <a:chExt cx="972000" cy="670245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827584" y="2535047"/>
              <a:ext cx="972000" cy="67024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F5FC9A">
                    <a:gamma/>
                    <a:shade val="46275"/>
                    <a:invGamma/>
                  </a:srgbClr>
                </a:gs>
                <a:gs pos="50000">
                  <a:srgbClr val="F5FC9A"/>
                </a:gs>
                <a:gs pos="100000">
                  <a:srgbClr val="F5FC9A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1" name="Minus 20"/>
            <p:cNvSpPr/>
            <p:nvPr/>
          </p:nvSpPr>
          <p:spPr>
            <a:xfrm>
              <a:off x="1079664" y="2654169"/>
              <a:ext cx="468000" cy="432000"/>
            </a:xfrm>
            <a:prstGeom prst="mathMin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45" name="Grupa 44"/>
          <p:cNvGrpSpPr/>
          <p:nvPr/>
        </p:nvGrpSpPr>
        <p:grpSpPr>
          <a:xfrm>
            <a:off x="827584" y="3610557"/>
            <a:ext cx="972000" cy="670245"/>
            <a:chOff x="827584" y="3610557"/>
            <a:chExt cx="972000" cy="670245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827584" y="3610557"/>
              <a:ext cx="972000" cy="67024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F5FC9A">
                    <a:gamma/>
                    <a:shade val="46275"/>
                    <a:invGamma/>
                  </a:srgbClr>
                </a:gs>
                <a:gs pos="50000">
                  <a:srgbClr val="F5FC9A"/>
                </a:gs>
                <a:gs pos="100000">
                  <a:srgbClr val="F5FC9A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2" name="Minus 21"/>
            <p:cNvSpPr/>
            <p:nvPr/>
          </p:nvSpPr>
          <p:spPr>
            <a:xfrm>
              <a:off x="1069496" y="3729679"/>
              <a:ext cx="468000" cy="432000"/>
            </a:xfrm>
            <a:prstGeom prst="mathMin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48" name="Grupa 47"/>
          <p:cNvGrpSpPr/>
          <p:nvPr/>
        </p:nvGrpSpPr>
        <p:grpSpPr>
          <a:xfrm>
            <a:off x="827584" y="4732828"/>
            <a:ext cx="972000" cy="670245"/>
            <a:chOff x="827584" y="4732828"/>
            <a:chExt cx="972000" cy="670245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827584" y="4732828"/>
              <a:ext cx="972000" cy="67024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F5FC9A">
                    <a:gamma/>
                    <a:shade val="46275"/>
                    <a:invGamma/>
                  </a:srgbClr>
                </a:gs>
                <a:gs pos="50000">
                  <a:srgbClr val="F5FC9A"/>
                </a:gs>
                <a:gs pos="100000">
                  <a:srgbClr val="F5FC9A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3" name="Minus 22"/>
            <p:cNvSpPr/>
            <p:nvPr/>
          </p:nvSpPr>
          <p:spPr>
            <a:xfrm>
              <a:off x="1079664" y="4851950"/>
              <a:ext cx="468000" cy="432000"/>
            </a:xfrm>
            <a:prstGeom prst="mathMin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827584" y="5855099"/>
            <a:ext cx="972000" cy="670245"/>
            <a:chOff x="827584" y="5855099"/>
            <a:chExt cx="972000" cy="670245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827584" y="5855099"/>
              <a:ext cx="972000" cy="67024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F5FC9A">
                    <a:gamma/>
                    <a:shade val="46275"/>
                    <a:invGamma/>
                  </a:srgbClr>
                </a:gs>
                <a:gs pos="50000">
                  <a:srgbClr val="F5FC9A"/>
                </a:gs>
                <a:gs pos="100000">
                  <a:srgbClr val="F5FC9A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4" name="Minus 23"/>
            <p:cNvSpPr/>
            <p:nvPr/>
          </p:nvSpPr>
          <p:spPr>
            <a:xfrm>
              <a:off x="1079664" y="5974221"/>
              <a:ext cx="468000" cy="432000"/>
            </a:xfrm>
            <a:prstGeom prst="mathMin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cxnSp>
        <p:nvCxnSpPr>
          <p:cNvPr id="33" name="Kutni poveznik 32"/>
          <p:cNvCxnSpPr/>
          <p:nvPr/>
        </p:nvCxnSpPr>
        <p:spPr>
          <a:xfrm rot="16200000" flipH="1">
            <a:off x="-24053" y="2022471"/>
            <a:ext cx="1127211" cy="576064"/>
          </a:xfrm>
          <a:prstGeom prst="bentConnector2">
            <a:avLst/>
          </a:prstGeom>
          <a:ln w="28575">
            <a:solidFill>
              <a:srgbClr val="5B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Kutni poveznik 33"/>
          <p:cNvCxnSpPr/>
          <p:nvPr/>
        </p:nvCxnSpPr>
        <p:spPr>
          <a:xfrm rot="16200000" flipH="1">
            <a:off x="-24053" y="3108112"/>
            <a:ext cx="1127211" cy="576064"/>
          </a:xfrm>
          <a:prstGeom prst="bentConnector2">
            <a:avLst/>
          </a:prstGeom>
          <a:ln w="28575">
            <a:solidFill>
              <a:srgbClr val="5B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Kutni poveznik 34"/>
          <p:cNvCxnSpPr/>
          <p:nvPr/>
        </p:nvCxnSpPr>
        <p:spPr>
          <a:xfrm rot="16200000" flipH="1">
            <a:off x="-24053" y="4212525"/>
            <a:ext cx="1127211" cy="576064"/>
          </a:xfrm>
          <a:prstGeom prst="bentConnector2">
            <a:avLst/>
          </a:prstGeom>
          <a:ln w="28575">
            <a:solidFill>
              <a:srgbClr val="5B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Kutni poveznik 35"/>
          <p:cNvCxnSpPr/>
          <p:nvPr/>
        </p:nvCxnSpPr>
        <p:spPr>
          <a:xfrm rot="16200000" flipH="1">
            <a:off x="-24053" y="5340598"/>
            <a:ext cx="1127211" cy="576064"/>
          </a:xfrm>
          <a:prstGeom prst="bentConnector2">
            <a:avLst/>
          </a:prstGeom>
          <a:ln w="28575">
            <a:solidFill>
              <a:srgbClr val="5B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a 43"/>
          <p:cNvGrpSpPr/>
          <p:nvPr/>
        </p:nvGrpSpPr>
        <p:grpSpPr>
          <a:xfrm>
            <a:off x="251520" y="576000"/>
            <a:ext cx="648000" cy="1170467"/>
            <a:chOff x="251520" y="576000"/>
            <a:chExt cx="684000" cy="1170467"/>
          </a:xfrm>
        </p:grpSpPr>
        <p:cxnSp>
          <p:nvCxnSpPr>
            <p:cNvPr id="32" name="Kutni poveznik 31"/>
            <p:cNvCxnSpPr/>
            <p:nvPr/>
          </p:nvCxnSpPr>
          <p:spPr>
            <a:xfrm rot="16200000" flipH="1">
              <a:off x="-36589" y="868664"/>
              <a:ext cx="1165912" cy="589693"/>
            </a:xfrm>
            <a:prstGeom prst="bentConnector3">
              <a:avLst>
                <a:gd name="adj1" fmla="val 100565"/>
              </a:avLst>
            </a:prstGeom>
            <a:ln w="28575">
              <a:solidFill>
                <a:srgbClr val="5B6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avni poveznik 37"/>
            <p:cNvCxnSpPr/>
            <p:nvPr/>
          </p:nvCxnSpPr>
          <p:spPr>
            <a:xfrm flipV="1">
              <a:off x="251520" y="576000"/>
              <a:ext cx="684000" cy="424"/>
            </a:xfrm>
            <a:prstGeom prst="line">
              <a:avLst/>
            </a:prstGeom>
            <a:ln w="28575">
              <a:solidFill>
                <a:srgbClr val="5B6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827584" y="248619"/>
            <a:ext cx="7920880" cy="584755"/>
          </a:xfrm>
          <a:prstGeom prst="rect">
            <a:avLst/>
          </a:prstGeom>
          <a:gradFill flip="none" rotWithShape="1">
            <a:gsLst>
              <a:gs pos="0">
                <a:srgbClr val="F5FC9A"/>
              </a:gs>
              <a:gs pos="100000">
                <a:srgbClr val="F5FC9A">
                  <a:gamma/>
                  <a:shade val="66275"/>
                  <a:invGamma/>
                </a:srgbClr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square" lIns="91418" tIns="45710" rIns="91418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3200" dirty="0" smtClean="0"/>
              <a:t>Uobičajene pogreške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722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12974" y="1473787"/>
            <a:ext cx="6935490" cy="548222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F5FC9A">
                  <a:gamma/>
                  <a:shade val="6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10" rIns="91418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dirty="0"/>
              <a:t>Ne razvija realističan raspored </a:t>
            </a:r>
            <a:r>
              <a:rPr lang="hr-HR" sz="2400" dirty="0" smtClean="0"/>
              <a:t>rada na projektu.</a:t>
            </a:r>
            <a:endParaRPr lang="en-US" sz="2400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12974" y="2596569"/>
            <a:ext cx="6935490" cy="54720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F5FC9A">
                  <a:gamma/>
                  <a:shade val="6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10" rIns="91418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dirty="0"/>
              <a:t>Ne zna upravljati očekivanjima </a:t>
            </a:r>
            <a:r>
              <a:rPr lang="hr-HR" sz="2400" dirty="0" smtClean="0"/>
              <a:t>sudionika.</a:t>
            </a:r>
            <a:endParaRPr lang="en-US" sz="2400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812974" y="3672079"/>
            <a:ext cx="6935490" cy="54720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F5FC9A">
                  <a:gamma/>
                  <a:shade val="6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10" rIns="91418" bIns="45710">
            <a:spAutoFit/>
          </a:bodyPr>
          <a:lstStyle/>
          <a:p>
            <a:r>
              <a:rPr lang="hr-HR" sz="2400" dirty="0"/>
              <a:t>Ne određuje jasno uloge i </a:t>
            </a:r>
            <a:r>
              <a:rPr lang="hr-HR" sz="2400" dirty="0" smtClean="0"/>
              <a:t>odgovornosti.</a:t>
            </a:r>
            <a:endParaRPr lang="hr-HR" sz="2400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812974" y="4794350"/>
            <a:ext cx="6935490" cy="54720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F5FC9A">
                  <a:gamma/>
                  <a:shade val="6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10" rIns="91418" bIns="45710">
            <a:spAutoFit/>
          </a:bodyPr>
          <a:lstStyle/>
          <a:p>
            <a:r>
              <a:rPr lang="hr-HR" sz="2400" dirty="0"/>
              <a:t>Ne komunicira dosljedno i </a:t>
            </a:r>
            <a:r>
              <a:rPr lang="hr-HR" sz="2400" dirty="0" smtClean="0"/>
              <a:t>učinkovito.</a:t>
            </a:r>
            <a:endParaRPr lang="hr-HR" sz="2400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812974" y="5916621"/>
            <a:ext cx="6935490" cy="547200"/>
          </a:xfrm>
          <a:prstGeom prst="rect">
            <a:avLst/>
          </a:prstGeom>
          <a:gradFill rotWithShape="1">
            <a:gsLst>
              <a:gs pos="0">
                <a:srgbClr val="F5FC9A"/>
              </a:gs>
              <a:gs pos="100000">
                <a:srgbClr val="F5FC9A">
                  <a:gamma/>
                  <a:shade val="6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10" rIns="91418" bIns="45710">
            <a:spAutoFit/>
          </a:bodyPr>
          <a:lstStyle/>
          <a:p>
            <a:r>
              <a:rPr lang="hr-HR" sz="2400" dirty="0"/>
              <a:t>Na krivi način predvodi projektnu </a:t>
            </a:r>
            <a:r>
              <a:rPr lang="hr-HR" sz="2400" dirty="0" smtClean="0"/>
              <a:t>skupinu.</a:t>
            </a:r>
            <a:endParaRPr lang="hr-HR" sz="2400" dirty="0"/>
          </a:p>
        </p:txBody>
      </p:sp>
      <p:grpSp>
        <p:nvGrpSpPr>
          <p:cNvPr id="47" name="Grupa 46"/>
          <p:cNvGrpSpPr/>
          <p:nvPr/>
        </p:nvGrpSpPr>
        <p:grpSpPr>
          <a:xfrm>
            <a:off x="827584" y="1412776"/>
            <a:ext cx="972000" cy="670245"/>
            <a:chOff x="827584" y="1412776"/>
            <a:chExt cx="972000" cy="670245"/>
          </a:xfrm>
        </p:grpSpPr>
        <p:sp>
          <p:nvSpPr>
            <p:cNvPr id="4" name="AutoShape 2"/>
            <p:cNvSpPr>
              <a:spLocks noChangeArrowheads="1"/>
            </p:cNvSpPr>
            <p:nvPr/>
          </p:nvSpPr>
          <p:spPr bwMode="auto">
            <a:xfrm>
              <a:off x="827584" y="1412776"/>
              <a:ext cx="972000" cy="67024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F5FC9A">
                    <a:gamma/>
                    <a:shade val="46275"/>
                    <a:invGamma/>
                  </a:srgbClr>
                </a:gs>
                <a:gs pos="50000">
                  <a:srgbClr val="F5FC9A"/>
                </a:gs>
                <a:gs pos="100000">
                  <a:srgbClr val="F5FC9A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0" name="Minus 19"/>
            <p:cNvSpPr/>
            <p:nvPr/>
          </p:nvSpPr>
          <p:spPr>
            <a:xfrm>
              <a:off x="1079664" y="1531898"/>
              <a:ext cx="468000" cy="432000"/>
            </a:xfrm>
            <a:prstGeom prst="mathMin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46" name="Grupa 45"/>
          <p:cNvGrpSpPr/>
          <p:nvPr/>
        </p:nvGrpSpPr>
        <p:grpSpPr>
          <a:xfrm>
            <a:off x="827584" y="2535047"/>
            <a:ext cx="972000" cy="670245"/>
            <a:chOff x="827584" y="2535047"/>
            <a:chExt cx="972000" cy="670245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827584" y="2535047"/>
              <a:ext cx="972000" cy="67024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F5FC9A">
                    <a:gamma/>
                    <a:shade val="46275"/>
                    <a:invGamma/>
                  </a:srgbClr>
                </a:gs>
                <a:gs pos="50000">
                  <a:srgbClr val="F5FC9A"/>
                </a:gs>
                <a:gs pos="100000">
                  <a:srgbClr val="F5FC9A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1" name="Minus 20"/>
            <p:cNvSpPr/>
            <p:nvPr/>
          </p:nvSpPr>
          <p:spPr>
            <a:xfrm>
              <a:off x="1079664" y="2654169"/>
              <a:ext cx="468000" cy="432000"/>
            </a:xfrm>
            <a:prstGeom prst="mathMin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45" name="Grupa 44"/>
          <p:cNvGrpSpPr/>
          <p:nvPr/>
        </p:nvGrpSpPr>
        <p:grpSpPr>
          <a:xfrm>
            <a:off x="827584" y="3610557"/>
            <a:ext cx="972000" cy="670245"/>
            <a:chOff x="827584" y="3610557"/>
            <a:chExt cx="972000" cy="670245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827584" y="3610557"/>
              <a:ext cx="972000" cy="67024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F5FC9A">
                    <a:gamma/>
                    <a:shade val="46275"/>
                    <a:invGamma/>
                  </a:srgbClr>
                </a:gs>
                <a:gs pos="50000">
                  <a:srgbClr val="F5FC9A"/>
                </a:gs>
                <a:gs pos="100000">
                  <a:srgbClr val="F5FC9A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2" name="Minus 21"/>
            <p:cNvSpPr/>
            <p:nvPr/>
          </p:nvSpPr>
          <p:spPr>
            <a:xfrm>
              <a:off x="1069496" y="3729679"/>
              <a:ext cx="468000" cy="432000"/>
            </a:xfrm>
            <a:prstGeom prst="mathMin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48" name="Grupa 47"/>
          <p:cNvGrpSpPr/>
          <p:nvPr/>
        </p:nvGrpSpPr>
        <p:grpSpPr>
          <a:xfrm>
            <a:off x="827584" y="4732828"/>
            <a:ext cx="972000" cy="670245"/>
            <a:chOff x="827584" y="4732828"/>
            <a:chExt cx="972000" cy="670245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827584" y="4732828"/>
              <a:ext cx="972000" cy="67024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F5FC9A">
                    <a:gamma/>
                    <a:shade val="46275"/>
                    <a:invGamma/>
                  </a:srgbClr>
                </a:gs>
                <a:gs pos="50000">
                  <a:srgbClr val="F5FC9A"/>
                </a:gs>
                <a:gs pos="100000">
                  <a:srgbClr val="F5FC9A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3" name="Minus 22"/>
            <p:cNvSpPr/>
            <p:nvPr/>
          </p:nvSpPr>
          <p:spPr>
            <a:xfrm>
              <a:off x="1079664" y="4851950"/>
              <a:ext cx="468000" cy="432000"/>
            </a:xfrm>
            <a:prstGeom prst="mathMin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827584" y="5855099"/>
            <a:ext cx="972000" cy="670245"/>
            <a:chOff x="827584" y="5855099"/>
            <a:chExt cx="972000" cy="670245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827584" y="5855099"/>
              <a:ext cx="972000" cy="670245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F5FC9A">
                    <a:gamma/>
                    <a:shade val="46275"/>
                    <a:invGamma/>
                  </a:srgbClr>
                </a:gs>
                <a:gs pos="50000">
                  <a:srgbClr val="F5FC9A"/>
                </a:gs>
                <a:gs pos="100000">
                  <a:srgbClr val="F5FC9A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4" name="Minus 23"/>
            <p:cNvSpPr/>
            <p:nvPr/>
          </p:nvSpPr>
          <p:spPr>
            <a:xfrm>
              <a:off x="1079664" y="5974221"/>
              <a:ext cx="468000" cy="432000"/>
            </a:xfrm>
            <a:prstGeom prst="mathMin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cxnSp>
        <p:nvCxnSpPr>
          <p:cNvPr id="33" name="Kutni poveznik 32"/>
          <p:cNvCxnSpPr/>
          <p:nvPr/>
        </p:nvCxnSpPr>
        <p:spPr>
          <a:xfrm rot="16200000" flipH="1">
            <a:off x="-24053" y="2022471"/>
            <a:ext cx="1127211" cy="576064"/>
          </a:xfrm>
          <a:prstGeom prst="bentConnector2">
            <a:avLst/>
          </a:prstGeom>
          <a:ln w="28575">
            <a:solidFill>
              <a:srgbClr val="5B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Kutni poveznik 33"/>
          <p:cNvCxnSpPr/>
          <p:nvPr/>
        </p:nvCxnSpPr>
        <p:spPr>
          <a:xfrm rot="16200000" flipH="1">
            <a:off x="-24053" y="3108112"/>
            <a:ext cx="1127211" cy="576064"/>
          </a:xfrm>
          <a:prstGeom prst="bentConnector2">
            <a:avLst/>
          </a:prstGeom>
          <a:ln w="28575">
            <a:solidFill>
              <a:srgbClr val="5B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Kutni poveznik 34"/>
          <p:cNvCxnSpPr/>
          <p:nvPr/>
        </p:nvCxnSpPr>
        <p:spPr>
          <a:xfrm rot="16200000" flipH="1">
            <a:off x="-24053" y="4212525"/>
            <a:ext cx="1127211" cy="576064"/>
          </a:xfrm>
          <a:prstGeom prst="bentConnector2">
            <a:avLst/>
          </a:prstGeom>
          <a:ln w="28575">
            <a:solidFill>
              <a:srgbClr val="5B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Kutni poveznik 35"/>
          <p:cNvCxnSpPr/>
          <p:nvPr/>
        </p:nvCxnSpPr>
        <p:spPr>
          <a:xfrm rot="16200000" flipH="1">
            <a:off x="-24053" y="5340598"/>
            <a:ext cx="1127211" cy="576064"/>
          </a:xfrm>
          <a:prstGeom prst="bentConnector2">
            <a:avLst/>
          </a:prstGeom>
          <a:ln w="28575">
            <a:solidFill>
              <a:srgbClr val="5B6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a 43"/>
          <p:cNvGrpSpPr/>
          <p:nvPr/>
        </p:nvGrpSpPr>
        <p:grpSpPr>
          <a:xfrm>
            <a:off x="251520" y="576000"/>
            <a:ext cx="648000" cy="1170467"/>
            <a:chOff x="251520" y="576000"/>
            <a:chExt cx="684000" cy="1170467"/>
          </a:xfrm>
        </p:grpSpPr>
        <p:cxnSp>
          <p:nvCxnSpPr>
            <p:cNvPr id="32" name="Kutni poveznik 31"/>
            <p:cNvCxnSpPr/>
            <p:nvPr/>
          </p:nvCxnSpPr>
          <p:spPr>
            <a:xfrm rot="16200000" flipH="1">
              <a:off x="-36589" y="868664"/>
              <a:ext cx="1165912" cy="589693"/>
            </a:xfrm>
            <a:prstGeom prst="bentConnector3">
              <a:avLst>
                <a:gd name="adj1" fmla="val 100565"/>
              </a:avLst>
            </a:prstGeom>
            <a:ln w="28575">
              <a:solidFill>
                <a:srgbClr val="5B6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avni poveznik 37"/>
            <p:cNvCxnSpPr/>
            <p:nvPr/>
          </p:nvCxnSpPr>
          <p:spPr>
            <a:xfrm flipV="1">
              <a:off x="251520" y="576000"/>
              <a:ext cx="684000" cy="424"/>
            </a:xfrm>
            <a:prstGeom prst="line">
              <a:avLst/>
            </a:prstGeom>
            <a:ln w="28575">
              <a:solidFill>
                <a:srgbClr val="5B6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827584" y="248619"/>
            <a:ext cx="7920880" cy="584755"/>
          </a:xfrm>
          <a:prstGeom prst="rect">
            <a:avLst/>
          </a:prstGeom>
          <a:gradFill flip="none" rotWithShape="1">
            <a:gsLst>
              <a:gs pos="0">
                <a:srgbClr val="F5FC9A"/>
              </a:gs>
              <a:gs pos="100000">
                <a:srgbClr val="F5FC9A">
                  <a:gamma/>
                  <a:shade val="66275"/>
                  <a:invGamma/>
                </a:srgbClr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square" lIns="91418" tIns="45710" rIns="91418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3200" dirty="0" smtClean="0"/>
              <a:t>Uobičajene pogreške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055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Autofit/>
          </a:bodyPr>
          <a:lstStyle/>
          <a:p>
            <a:r>
              <a:rPr lang="hr-HR" sz="4000" dirty="0">
                <a:latin typeface="Adobe Garamond Pro Bold" pitchFamily="18" charset="-18"/>
              </a:rPr>
              <a:t>Na krivi način predvodi projektnu skupinu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1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AutoShape 40"/>
          <p:cNvSpPr>
            <a:spLocks noChangeArrowheads="1"/>
          </p:cNvSpPr>
          <p:nvPr/>
        </p:nvSpPr>
        <p:spPr bwMode="auto">
          <a:xfrm>
            <a:off x="540518" y="1040656"/>
            <a:ext cx="2014538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400" dirty="0" smtClean="0">
                <a:latin typeface="+mj-lt"/>
              </a:rPr>
              <a:t>pisanje</a:t>
            </a:r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>
            <a:off x="542106" y="2321768"/>
            <a:ext cx="2012950" cy="1201738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r>
              <a:rPr lang="hr-HR" altLang="sr-Latn-RS" sz="2400" dirty="0">
                <a:latin typeface="+mj-lt"/>
              </a:rPr>
              <a:t>partneri</a:t>
            </a:r>
            <a:endParaRPr lang="en-GB" altLang="sr-Latn-RS" sz="2400" dirty="0">
              <a:latin typeface="+mj-lt"/>
            </a:endParaRPr>
          </a:p>
        </p:txBody>
      </p:sp>
      <p:sp>
        <p:nvSpPr>
          <p:cNvPr id="2090" name="AutoShape 42"/>
          <p:cNvSpPr>
            <a:spLocks noChangeArrowheads="1"/>
          </p:cNvSpPr>
          <p:nvPr/>
        </p:nvSpPr>
        <p:spPr bwMode="auto">
          <a:xfrm>
            <a:off x="540518" y="3596531"/>
            <a:ext cx="2014538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r>
              <a:rPr lang="hr-HR" altLang="sr-Latn-RS" sz="2400" dirty="0">
                <a:latin typeface="+mj-lt"/>
              </a:rPr>
              <a:t>mobilnosti</a:t>
            </a:r>
            <a:endParaRPr lang="en-GB" altLang="sr-Latn-RS" sz="2400" dirty="0">
              <a:latin typeface="+mj-lt"/>
            </a:endParaRPr>
          </a:p>
        </p:txBody>
      </p:sp>
      <p:sp>
        <p:nvSpPr>
          <p:cNvPr id="2091" name="AutoShape 43"/>
          <p:cNvSpPr>
            <a:spLocks noChangeArrowheads="1"/>
          </p:cNvSpPr>
          <p:nvPr/>
        </p:nvSpPr>
        <p:spPr bwMode="auto">
          <a:xfrm>
            <a:off x="542106" y="4891931"/>
            <a:ext cx="2014537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r>
              <a:rPr lang="hr-HR" altLang="sr-Latn-RS" sz="2400" dirty="0" smtClean="0">
                <a:latin typeface="+mj-lt"/>
              </a:rPr>
              <a:t>fotografije</a:t>
            </a:r>
            <a:endParaRPr lang="en-GB" altLang="sr-Latn-RS" sz="2400" dirty="0">
              <a:latin typeface="+mj-lt"/>
            </a:endParaRPr>
          </a:p>
        </p:txBody>
      </p:sp>
      <p:sp>
        <p:nvSpPr>
          <p:cNvPr id="2115" name="AutoShape 67"/>
          <p:cNvSpPr>
            <a:spLocks noChangeArrowheads="1"/>
          </p:cNvSpPr>
          <p:nvPr/>
        </p:nvSpPr>
        <p:spPr bwMode="auto">
          <a:xfrm>
            <a:off x="2039118" y="1674068"/>
            <a:ext cx="2030413" cy="1201738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r>
              <a:rPr lang="hr-HR" altLang="sr-Latn-RS" sz="2400" dirty="0" err="1" smtClean="0">
                <a:latin typeface="+mj-lt"/>
              </a:rPr>
              <a:t>admini</a:t>
            </a:r>
            <a:r>
              <a:rPr lang="hr-HR" altLang="sr-Latn-RS" sz="2400" dirty="0" smtClean="0">
                <a:latin typeface="+mj-lt"/>
              </a:rPr>
              <a:t>-</a:t>
            </a:r>
          </a:p>
          <a:p>
            <a:pPr algn="ctr"/>
            <a:r>
              <a:rPr lang="hr-HR" altLang="sr-Latn-RS" sz="2400" dirty="0" err="1" smtClean="0">
                <a:latin typeface="+mj-lt"/>
              </a:rPr>
              <a:t>stracija</a:t>
            </a:r>
            <a:endParaRPr lang="hr-HR" altLang="sr-Latn-RS" sz="2400" dirty="0" smtClean="0">
              <a:latin typeface="+mj-lt"/>
            </a:endParaRPr>
          </a:p>
        </p:txBody>
      </p:sp>
      <p:sp>
        <p:nvSpPr>
          <p:cNvPr id="2116" name="AutoShape 68"/>
          <p:cNvSpPr>
            <a:spLocks noChangeArrowheads="1"/>
          </p:cNvSpPr>
          <p:nvPr/>
        </p:nvSpPr>
        <p:spPr bwMode="auto">
          <a:xfrm>
            <a:off x="2040706" y="2971056"/>
            <a:ext cx="2028825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r>
              <a:rPr lang="hr-HR" altLang="sr-Latn-RS" sz="2400" dirty="0">
                <a:latin typeface="+mj-lt"/>
              </a:rPr>
              <a:t>učitelji</a:t>
            </a:r>
            <a:endParaRPr lang="en-GB" altLang="sr-Latn-RS" sz="2400" dirty="0">
              <a:latin typeface="+mj-lt"/>
            </a:endParaRPr>
          </a:p>
        </p:txBody>
      </p:sp>
      <p:sp>
        <p:nvSpPr>
          <p:cNvPr id="2117" name="AutoShape 69"/>
          <p:cNvSpPr>
            <a:spLocks noChangeArrowheads="1"/>
          </p:cNvSpPr>
          <p:nvPr/>
        </p:nvSpPr>
        <p:spPr bwMode="auto">
          <a:xfrm>
            <a:off x="2039118" y="4244231"/>
            <a:ext cx="2030413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r>
              <a:rPr lang="hr-HR" altLang="sr-Latn-RS" sz="2400" dirty="0">
                <a:latin typeface="+mj-lt"/>
              </a:rPr>
              <a:t>kvizovi</a:t>
            </a:r>
            <a:endParaRPr lang="en-GB" altLang="sr-Latn-RS" sz="2400" dirty="0">
              <a:latin typeface="+mj-lt"/>
            </a:endParaRPr>
          </a:p>
        </p:txBody>
      </p:sp>
      <p:sp>
        <p:nvSpPr>
          <p:cNvPr id="2118" name="AutoShape 70"/>
          <p:cNvSpPr>
            <a:spLocks noChangeArrowheads="1"/>
          </p:cNvSpPr>
          <p:nvPr/>
        </p:nvSpPr>
        <p:spPr bwMode="auto">
          <a:xfrm>
            <a:off x="2040706" y="5539631"/>
            <a:ext cx="2030412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r>
              <a:rPr lang="hr-HR" altLang="sr-Latn-RS" sz="2400" dirty="0">
                <a:latin typeface="+mj-lt"/>
              </a:rPr>
              <a:t>v</a:t>
            </a:r>
            <a:r>
              <a:rPr lang="hr-HR" altLang="sr-Latn-RS" sz="2400" dirty="0" smtClean="0">
                <a:latin typeface="+mj-lt"/>
              </a:rPr>
              <a:t>ideo</a:t>
            </a:r>
          </a:p>
          <a:p>
            <a:pPr algn="ctr"/>
            <a:r>
              <a:rPr lang="hr-HR" altLang="sr-Latn-RS" sz="2400" dirty="0" err="1" smtClean="0">
                <a:latin typeface="+mj-lt"/>
              </a:rPr>
              <a:t>clips</a:t>
            </a:r>
            <a:endParaRPr lang="en-GB" altLang="sr-Latn-RS" sz="2400" dirty="0">
              <a:latin typeface="+mj-lt"/>
            </a:endParaRPr>
          </a:p>
        </p:txBody>
      </p:sp>
      <p:sp>
        <p:nvSpPr>
          <p:cNvPr id="2120" name="AutoShape 72"/>
          <p:cNvSpPr>
            <a:spLocks noChangeArrowheads="1"/>
          </p:cNvSpPr>
          <p:nvPr/>
        </p:nvSpPr>
        <p:spPr bwMode="auto">
          <a:xfrm>
            <a:off x="5110931" y="1662956"/>
            <a:ext cx="2032000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r>
              <a:rPr lang="hr-HR" altLang="sr-Latn-RS" sz="2400" dirty="0">
                <a:latin typeface="+mj-lt"/>
              </a:rPr>
              <a:t>sastanci</a:t>
            </a:r>
            <a:endParaRPr lang="en-GB" altLang="sr-Latn-RS" sz="2400" dirty="0">
              <a:latin typeface="+mj-lt"/>
            </a:endParaRPr>
          </a:p>
        </p:txBody>
      </p:sp>
      <p:sp>
        <p:nvSpPr>
          <p:cNvPr id="2121" name="AutoShape 73"/>
          <p:cNvSpPr>
            <a:spLocks noChangeArrowheads="1"/>
          </p:cNvSpPr>
          <p:nvPr/>
        </p:nvSpPr>
        <p:spPr bwMode="auto">
          <a:xfrm>
            <a:off x="5112518" y="2947243"/>
            <a:ext cx="2030413" cy="1201738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r>
              <a:rPr lang="hr-HR" altLang="sr-Latn-RS" sz="2400" dirty="0">
                <a:latin typeface="+mj-lt"/>
              </a:rPr>
              <a:t>pripreme</a:t>
            </a:r>
            <a:endParaRPr lang="en-GB" altLang="sr-Latn-RS" sz="2400" dirty="0">
              <a:latin typeface="+mj-lt"/>
            </a:endParaRPr>
          </a:p>
        </p:txBody>
      </p:sp>
      <p:sp>
        <p:nvSpPr>
          <p:cNvPr id="2122" name="AutoShape 74"/>
          <p:cNvSpPr>
            <a:spLocks noChangeArrowheads="1"/>
          </p:cNvSpPr>
          <p:nvPr/>
        </p:nvSpPr>
        <p:spPr bwMode="auto">
          <a:xfrm>
            <a:off x="5110931" y="4244231"/>
            <a:ext cx="2032000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r>
              <a:rPr lang="hr-HR" altLang="sr-Latn-RS" sz="2400" dirty="0">
                <a:latin typeface="+mj-lt"/>
              </a:rPr>
              <a:t>evaluacije</a:t>
            </a:r>
            <a:endParaRPr lang="en-GB" altLang="sr-Latn-RS" sz="2400" dirty="0">
              <a:latin typeface="+mj-lt"/>
            </a:endParaRPr>
          </a:p>
        </p:txBody>
      </p:sp>
      <p:sp>
        <p:nvSpPr>
          <p:cNvPr id="2123" name="AutoShape 75"/>
          <p:cNvSpPr>
            <a:spLocks noChangeArrowheads="1"/>
          </p:cNvSpPr>
          <p:nvPr/>
        </p:nvSpPr>
        <p:spPr bwMode="auto">
          <a:xfrm>
            <a:off x="5112518" y="5539631"/>
            <a:ext cx="2032000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r>
              <a:rPr lang="hr-HR" altLang="sr-Latn-RS" sz="2400" dirty="0" smtClean="0">
                <a:latin typeface="+mj-lt"/>
              </a:rPr>
              <a:t>montaža</a:t>
            </a:r>
            <a:endParaRPr lang="en-GB" altLang="sr-Latn-RS" sz="2400" dirty="0">
              <a:latin typeface="+mj-lt"/>
            </a:endParaRPr>
          </a:p>
        </p:txBody>
      </p:sp>
      <p:sp>
        <p:nvSpPr>
          <p:cNvPr id="2125" name="AutoShape 77"/>
          <p:cNvSpPr>
            <a:spLocks noChangeArrowheads="1"/>
          </p:cNvSpPr>
          <p:nvPr/>
        </p:nvSpPr>
        <p:spPr bwMode="auto">
          <a:xfrm>
            <a:off x="3564706" y="2299543"/>
            <a:ext cx="2030412" cy="1201738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r>
              <a:rPr lang="hr-HR" altLang="sr-Latn-RS" sz="2400" dirty="0">
                <a:latin typeface="+mj-lt"/>
              </a:rPr>
              <a:t>web</a:t>
            </a:r>
            <a:endParaRPr lang="en-GB" altLang="sr-Latn-RS" sz="2400" dirty="0">
              <a:latin typeface="+mj-lt"/>
            </a:endParaRPr>
          </a:p>
        </p:txBody>
      </p:sp>
      <p:sp>
        <p:nvSpPr>
          <p:cNvPr id="2127" name="AutoShape 79"/>
          <p:cNvSpPr>
            <a:spLocks noChangeArrowheads="1"/>
          </p:cNvSpPr>
          <p:nvPr/>
        </p:nvSpPr>
        <p:spPr bwMode="auto">
          <a:xfrm>
            <a:off x="3575818" y="3596531"/>
            <a:ext cx="2030413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r>
              <a:rPr lang="hr-HR" altLang="sr-Latn-RS" sz="2400" dirty="0">
                <a:latin typeface="+mj-lt"/>
              </a:rPr>
              <a:t>roditelji</a:t>
            </a:r>
            <a:endParaRPr lang="en-GB" altLang="sr-Latn-RS" sz="2400" dirty="0">
              <a:latin typeface="+mj-lt"/>
            </a:endParaRPr>
          </a:p>
        </p:txBody>
      </p:sp>
      <p:sp>
        <p:nvSpPr>
          <p:cNvPr id="2128" name="AutoShape 80"/>
          <p:cNvSpPr>
            <a:spLocks noChangeArrowheads="1"/>
          </p:cNvSpPr>
          <p:nvPr/>
        </p:nvSpPr>
        <p:spPr bwMode="auto">
          <a:xfrm>
            <a:off x="3577406" y="4891931"/>
            <a:ext cx="2030412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r>
              <a:rPr lang="hr-HR" altLang="sr-Latn-RS" sz="2400" dirty="0" smtClean="0">
                <a:latin typeface="+mj-lt"/>
              </a:rPr>
              <a:t>diseminacija</a:t>
            </a:r>
            <a:endParaRPr lang="en-GB" altLang="sr-Latn-RS" sz="2400" dirty="0">
              <a:latin typeface="+mj-lt"/>
            </a:endParaRPr>
          </a:p>
        </p:txBody>
      </p:sp>
      <p:sp>
        <p:nvSpPr>
          <p:cNvPr id="2130" name="AutoShape 82">
            <a:hlinkHover r:id="" action="ppaction://macro?name=picklozenge"/>
          </p:cNvPr>
          <p:cNvSpPr>
            <a:spLocks noChangeArrowheads="1"/>
          </p:cNvSpPr>
          <p:nvPr/>
        </p:nvSpPr>
        <p:spPr bwMode="auto">
          <a:xfrm>
            <a:off x="6660331" y="1026368"/>
            <a:ext cx="2014537" cy="1201738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r>
              <a:rPr lang="hr-HR" altLang="sr-Latn-RS" sz="2400" dirty="0">
                <a:latin typeface="+mj-lt"/>
              </a:rPr>
              <a:t>učenici</a:t>
            </a:r>
            <a:endParaRPr lang="en-GB" altLang="sr-Latn-RS" sz="2400" dirty="0">
              <a:latin typeface="+mj-lt"/>
              <a:hlinkMouseOver r:id="" action="ppaction://macro?name=picklozenge"/>
            </a:endParaRPr>
          </a:p>
        </p:txBody>
      </p:sp>
      <p:sp>
        <p:nvSpPr>
          <p:cNvPr id="2131" name="AutoShape 83"/>
          <p:cNvSpPr>
            <a:spLocks noChangeArrowheads="1"/>
          </p:cNvSpPr>
          <p:nvPr/>
        </p:nvSpPr>
        <p:spPr bwMode="auto">
          <a:xfrm>
            <a:off x="6661918" y="2299543"/>
            <a:ext cx="2012950" cy="1201738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r>
              <a:rPr lang="hr-HR" altLang="sr-Latn-RS" sz="2400" dirty="0" smtClean="0">
                <a:latin typeface="+mj-lt"/>
              </a:rPr>
              <a:t>računi</a:t>
            </a:r>
            <a:endParaRPr lang="en-GB" altLang="sr-Latn-RS" sz="2400" dirty="0">
              <a:latin typeface="+mj-lt"/>
            </a:endParaRPr>
          </a:p>
        </p:txBody>
      </p:sp>
      <p:sp>
        <p:nvSpPr>
          <p:cNvPr id="2132" name="AutoShape 84"/>
          <p:cNvSpPr>
            <a:spLocks noChangeArrowheads="1"/>
          </p:cNvSpPr>
          <p:nvPr/>
        </p:nvSpPr>
        <p:spPr bwMode="auto">
          <a:xfrm>
            <a:off x="6660331" y="3596531"/>
            <a:ext cx="2014537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r>
              <a:rPr lang="hr-HR" altLang="sr-Latn-RS" sz="2400" dirty="0">
                <a:latin typeface="+mj-lt"/>
              </a:rPr>
              <a:t>izložbe</a:t>
            </a:r>
            <a:endParaRPr lang="en-GB" altLang="sr-Latn-RS" sz="2400" dirty="0">
              <a:latin typeface="+mj-lt"/>
            </a:endParaRPr>
          </a:p>
        </p:txBody>
      </p:sp>
      <p:sp>
        <p:nvSpPr>
          <p:cNvPr id="2133" name="AutoShape 85"/>
          <p:cNvSpPr>
            <a:spLocks noChangeArrowheads="1"/>
          </p:cNvSpPr>
          <p:nvPr/>
        </p:nvSpPr>
        <p:spPr bwMode="auto">
          <a:xfrm>
            <a:off x="6661918" y="4891931"/>
            <a:ext cx="2014538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r>
              <a:rPr lang="hr-HR" altLang="sr-Latn-RS" sz="2400" dirty="0">
                <a:latin typeface="+mj-lt"/>
              </a:rPr>
              <a:t>analize</a:t>
            </a:r>
            <a:endParaRPr lang="en-GB" altLang="sr-Latn-RS" sz="2400" dirty="0">
              <a:latin typeface="+mj-lt"/>
            </a:endParaRPr>
          </a:p>
        </p:txBody>
      </p:sp>
      <p:sp>
        <p:nvSpPr>
          <p:cNvPr id="2146" name="AutoShape 98"/>
          <p:cNvSpPr>
            <a:spLocks noChangeArrowheads="1"/>
          </p:cNvSpPr>
          <p:nvPr/>
        </p:nvSpPr>
        <p:spPr bwMode="auto">
          <a:xfrm>
            <a:off x="3564706" y="1026368"/>
            <a:ext cx="2030412" cy="1201738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r>
              <a:rPr lang="hr-HR" altLang="sr-Latn-RS" sz="2400" dirty="0">
                <a:latin typeface="+mj-lt"/>
              </a:rPr>
              <a:t>predavanja</a:t>
            </a:r>
            <a:endParaRPr lang="en-GB" altLang="sr-Latn-RS" sz="2400" dirty="0">
              <a:latin typeface="+mj-lt"/>
            </a:endParaRPr>
          </a:p>
        </p:txBody>
      </p:sp>
      <p:sp>
        <p:nvSpPr>
          <p:cNvPr id="2" name="Šesterokut 1"/>
          <p:cNvSpPr/>
          <p:nvPr/>
        </p:nvSpPr>
        <p:spPr>
          <a:xfrm>
            <a:off x="1944000" y="187200"/>
            <a:ext cx="2244850" cy="1365903"/>
          </a:xfrm>
          <a:prstGeom prst="hexagon">
            <a:avLst>
              <a:gd name="adj" fmla="val 49716"/>
              <a:gd name="vf" fmla="val 11547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 b="1" dirty="0"/>
          </a:p>
        </p:txBody>
      </p:sp>
      <p:sp>
        <p:nvSpPr>
          <p:cNvPr id="25" name="Šesterokut 24"/>
          <p:cNvSpPr/>
          <p:nvPr/>
        </p:nvSpPr>
        <p:spPr>
          <a:xfrm>
            <a:off x="5004000" y="187200"/>
            <a:ext cx="2244850" cy="1365903"/>
          </a:xfrm>
          <a:prstGeom prst="hexagon">
            <a:avLst>
              <a:gd name="adj" fmla="val 49716"/>
              <a:gd name="vf" fmla="val 11547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/>
          <p:cNvSpPr txBox="1"/>
          <p:nvPr/>
        </p:nvSpPr>
        <p:spPr>
          <a:xfrm>
            <a:off x="5220072" y="548680"/>
            <a:ext cx="18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voditelja</a:t>
            </a:r>
            <a:endParaRPr lang="hr-HR" sz="3200" dirty="0"/>
          </a:p>
        </p:txBody>
      </p:sp>
      <p:sp>
        <p:nvSpPr>
          <p:cNvPr id="27" name="TekstniOkvir 26"/>
          <p:cNvSpPr txBox="1"/>
          <p:nvPr/>
        </p:nvSpPr>
        <p:spPr>
          <a:xfrm>
            <a:off x="2159936" y="558062"/>
            <a:ext cx="18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Poslovi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50593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2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2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2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2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20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tmFilter="0, 0; .2, .5; .8, .5; 1, 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0" autoRev="1" fill="hold"/>
                                        <p:tgtEl>
                                          <p:spTgt spid="2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2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2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 tmFilter="0, 0; .2, .5; .8, .5; 1, 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500" autoRev="1" fill="hold"/>
                                        <p:tgtEl>
                                          <p:spTgt spid="2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2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 tmFilter="0, 0; .2, .5; .8, .5; 1, 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500" autoRev="1" fill="hold"/>
                                        <p:tgtEl>
                                          <p:spTgt spid="2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 tmFilter="0, 0; .2, .5; .8, .5; 1, 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500" autoRev="1" fill="hold"/>
                                        <p:tgtEl>
                                          <p:spTgt spid="2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0"/>
                            </p:stCondLst>
                            <p:childTnLst>
                              <p:par>
                                <p:cTn id="1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 tmFilter="0, 0; .2, .5; .8, .5; 1, 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500" autoRev="1" fill="hold"/>
                                        <p:tgtEl>
                                          <p:spTgt spid="2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0"/>
                            </p:stCondLst>
                            <p:childTnLst>
                              <p:par>
                                <p:cTn id="1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2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"/>
                            </p:stCondLst>
                            <p:childTnLst>
                              <p:par>
                                <p:cTn id="1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 tmFilter="0, 0; .2, .5; .8, .5; 1, 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500" autoRev="1" fill="hold"/>
                                        <p:tgtEl>
                                          <p:spTgt spid="20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 tmFilter="0, 0; .2, .5; .8, .5; 1, 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500" autoRev="1" fill="hold"/>
                                        <p:tgtEl>
                                          <p:spTgt spid="2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0"/>
                            </p:stCondLst>
                            <p:childTnLst>
                              <p:par>
                                <p:cTn id="1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 tmFilter="0, 0; .2, .5; .8, .5; 1, 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500" autoRev="1" fill="hold"/>
                                        <p:tgtEl>
                                          <p:spTgt spid="2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" grpId="0" animBg="1"/>
      <p:bldP spid="2089" grpId="1" animBg="1"/>
      <p:bldP spid="2090" grpId="1" animBg="1"/>
      <p:bldP spid="2091" grpId="1" animBg="1"/>
      <p:bldP spid="2115" grpId="1" animBg="1"/>
      <p:bldP spid="2116" grpId="1" animBg="1"/>
      <p:bldP spid="2117" grpId="1" animBg="1"/>
      <p:bldP spid="2118" grpId="1" animBg="1"/>
      <p:bldP spid="2120" grpId="1" animBg="1"/>
      <p:bldP spid="2121" grpId="1" animBg="1"/>
      <p:bldP spid="2122" grpId="1" animBg="1"/>
      <p:bldP spid="2123" grpId="1" animBg="1"/>
      <p:bldP spid="2125" grpId="1" animBg="1"/>
      <p:bldP spid="2127" grpId="1" animBg="1"/>
      <p:bldP spid="2128" grpId="1" animBg="1"/>
      <p:bldP spid="2130" grpId="1" animBg="1"/>
      <p:bldP spid="2131" grpId="1" animBg="1"/>
      <p:bldP spid="2132" grpId="1" animBg="1"/>
      <p:bldP spid="2133" grpId="1" animBg="1"/>
      <p:bldP spid="214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r>
              <a:rPr lang="hr-HR" dirty="0" smtClean="0"/>
              <a:t>Zašto projekt ?	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24" y="3719725"/>
            <a:ext cx="2980800" cy="11755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8" b="18718"/>
          <a:stretch/>
        </p:blipFill>
        <p:spPr>
          <a:xfrm>
            <a:off x="5407624" y="2155705"/>
            <a:ext cx="2979949" cy="1126405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251520" y="1332057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i="1" dirty="0"/>
              <a:t>Ideja bez akcije je </a:t>
            </a:r>
            <a:r>
              <a:rPr lang="hr-HR" sz="3200" i="1" dirty="0" smtClean="0"/>
              <a:t>halucinacija.</a:t>
            </a:r>
            <a:endParaRPr lang="hr-HR" sz="320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24" y="5332895"/>
            <a:ext cx="2980800" cy="9764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9" y="3029624"/>
            <a:ext cx="3809999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7.40741E-7 L 8.33333E-6 -7.40741E-7 L -0.00902 -0.00139 C -0.01128 -0.00185 -0.01353 -0.00232 -0.01597 -0.00278 C -0.01962 -0.00324 -0.02326 -0.00348 -0.02674 -0.00394 C -0.02847 -0.0044 -0.03021 -0.00463 -0.03177 -0.00533 C -0.03316 -0.00602 -0.03437 -0.00718 -0.03577 -0.00787 C -0.03697 -0.00857 -0.03836 -0.0088 -0.03976 -0.00926 C -0.04063 -0.01019 -0.04827 -0.01875 -0.05156 -0.02107 C -0.05278 -0.02223 -0.05417 -0.02292 -0.05556 -0.02385 C -0.05816 -0.0257 -0.06146 -0.02894 -0.06441 -0.03033 C -0.0658 -0.03102 -0.06719 -0.03125 -0.06841 -0.03172 C -0.07014 -0.03241 -0.0717 -0.03357 -0.07327 -0.03426 C -0.08385 -0.03403 -0.09444 -0.0338 -0.10504 -0.0331 C -0.10608 -0.03287 -0.10712 -0.03241 -0.10799 -0.03172 C -0.10903 -0.03102 -0.1099 -0.02986 -0.11094 -0.02917 C -0.11198 -0.02732 -0.11302 -0.0257 -0.11389 -0.02385 C -0.11476 -0.02223 -0.11511 -0.02014 -0.11598 -0.01852 C -0.1165 -0.01713 -0.11719 -0.01598 -0.11789 -0.01459 C -0.11823 -0.01273 -0.11841 -0.01088 -0.11893 -0.00926 C -0.11945 -0.00741 -0.12049 -0.00579 -0.12084 -0.00394 C -0.12153 -0.00139 -0.12101 0.00139 -0.12188 0.00393 C -0.12275 0.00694 -0.12448 0.00926 -0.12587 0.0118 C -0.12657 0.01319 -0.12674 0.01481 -0.12778 0.01574 C -0.13021 0.01782 -0.13334 0.02083 -0.13577 0.02245 C -0.13664 0.02315 -0.13768 0.02338 -0.13872 0.02384 C -0.13976 0.025 -0.14028 0.02754 -0.14167 0.02777 C -0.17709 0.03102 -0.15834 0.03078 -0.17136 0.02384 C -0.17726 0.0206 -0.17622 0.02176 -0.18125 0.01967 C -0.18229 0.01944 -0.18316 0.01898 -0.1842 0.01852 C -0.19341 0.01898 -0.20278 0.01898 -0.21198 0.01967 C -0.21302 0.0199 -0.21407 0.02037 -0.21493 0.02106 C -0.2165 0.02245 -0.21893 0.02662 -0.21979 0.02893 C -0.22032 0.03032 -0.22032 0.03171 -0.22084 0.03287 C -0.22136 0.03449 -0.22223 0.03541 -0.22292 0.03703 C -0.22327 0.03819 -0.22344 0.03958 -0.22379 0.04097 C -0.22448 0.04282 -0.22535 0.04444 -0.22587 0.04629 C -0.22657 0.04884 -0.22778 0.05416 -0.22778 0.05416 C -0.22848 0.06944 -0.229 0.08495 -0.22969 0.10023 C -0.23004 0.10555 -0.23021 0.11088 -0.23073 0.1162 C -0.23091 0.11759 -0.23143 0.11875 -0.23177 0.12014 C -0.23212 0.12199 -0.23195 0.12407 -0.23282 0.12546 C -0.23733 0.13333 -0.24045 0.13611 -0.24566 0.1412 C -0.24636 0.14259 -0.24705 0.14375 -0.24757 0.14514 C -0.24809 0.14652 -0.24792 0.14815 -0.24861 0.14907 C -0.24966 0.15092 -0.25122 0.15185 -0.25261 0.15324 C -0.25313 0.15486 -0.254 0.15671 -0.25452 0.15833 C -0.25486 0.15972 -0.25486 0.16134 -0.25556 0.1625 C -0.25625 0.16389 -0.25747 0.16504 -0.25851 0.16643 C -0.26094 0.17986 -0.25764 0.16319 -0.26146 0.17685 C -0.26198 0.1787 -0.26216 0.18055 -0.2625 0.18217 C -0.2632 0.19143 -0.26285 0.19352 -0.26441 0.20069 C -0.26511 0.20347 -0.26528 0.20625 -0.26632 0.20856 L -0.27032 0.21643 L -0.2724 0.2206 C -0.27275 0.22176 -0.27292 0.22315 -0.27327 0.22453 C -0.27448 0.22754 -0.27483 0.22777 -0.27622 0.22986 " pathEditMode="relative" ptsTypes="AAAAAAAAAAAAAAAAAAAAAAAAAAAAAAAAAAAAAAAAAAAAAAAAAAAAAAAAA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4.81481E-6 L -5.55556E-6 -4.81481E-6 C 0.00278 0.00348 0.0059 0.00672 0.00868 0.00996 C 0.01007 0.01158 0.01094 0.01366 0.0125 0.01505 C 0.01354 0.01598 0.01493 0.01598 0.01615 0.01667 C 0.01754 0.0176 0.01858 0.01922 0.01997 0.02014 C 0.0224 0.02153 0.02743 0.02338 0.02743 0.02338 L 0.0849 0.02176 C 0.0875 0.02153 0.08993 0.02061 0.09236 0.02014 C 0.09618 0.01945 0.1 0.01899 0.10365 0.01829 L 0.11372 0.01667 C 0.12361 0.01227 0.11858 0.01389 0.12865 0.01181 C 0.12986 0.01065 0.13108 0.00926 0.13247 0.00834 C 0.13785 0.00487 0.13507 0.00926 0.14115 0.00348 C 0.15295 -0.00787 0.13629 0.00417 0.15 -0.00486 C 0.15191 -0.00879 0.15382 -0.01296 0.15625 -0.01666 C 0.15729 -0.01828 0.15885 -0.01967 0.1599 -0.02152 C 0.16094 -0.02361 0.16146 -0.02615 0.1625 -0.02824 C 0.16389 -0.03171 0.16736 -0.03819 0.16736 -0.03819 C 0.16788 -0.04051 0.16875 -0.04259 0.16875 -0.0449 C 0.16875 -0.04676 0.16806 -0.06041 0.16615 -0.06504 C 0.1651 -0.06736 0.16389 -0.06944 0.1625 -0.07152 C 0.15972 -0.07569 0.1566 -0.07939 0.15365 -0.08333 C 0.14792 -0.09097 0.15226 -0.08588 0.14618 -0.09166 C 0.14479 -0.09282 0.13941 -0.09861 0.1375 -0.1 C 0.13542 -0.10115 0.13333 -0.10231 0.13125 -0.10324 C 0.12986 -0.10393 0.12865 -0.10416 0.12743 -0.10486 C 0.12604 -0.10578 0.125 -0.1074 0.12361 -0.10833 C 0.11111 -0.11574 0.11927 -0.10601 0.10365 -0.12152 C 0.10208 -0.12338 0.10035 -0.125 0.09861 -0.12662 C 0.0967 -0.12847 0.09427 -0.12963 0.09236 -0.13171 C 0.09063 -0.13356 0.08924 -0.13634 0.0875 -0.13819 C 0.0842 -0.14143 0.08125 -0.14189 0.07743 -0.14328 C 0.07344 -0.14676 0.07344 -0.14722 0.06875 -0.15 C 0.06667 -0.15115 0.06441 -0.15208 0.0625 -0.15324 C 0.06076 -0.15416 0.0592 -0.15578 0.05747 -0.15671 C 0.04306 -0.16365 0.04358 -0.16342 0.03368 -0.16666 C 0.01927 -0.16597 0.00504 -0.16782 -0.00886 -0.16319 C -0.01008 -0.16273 -0.01129 -0.16226 -0.01251 -0.16157 C -0.01685 -0.15578 -0.02066 -0.15046 -0.02622 -0.14652 C -0.02796 -0.1456 -0.02987 -0.1449 -0.03126 -0.14328 C -0.03404 -0.14027 -0.03629 -0.13657 -0.03871 -0.13333 L -0.04497 -0.125 C -0.04878 -0.11018 -0.04306 -0.12986 -0.05001 -0.11666 C -0.05139 -0.11412 -0.05156 -0.11088 -0.05261 -0.10833 C -0.05331 -0.10648 -0.05451 -0.10509 -0.05504 -0.10324 C -0.05661 -0.09838 -0.05661 -0.09259 -0.05886 -0.08819 C -0.06268 -0.08055 -0.06059 -0.08495 -0.06511 -0.075 C -0.06546 -0.0706 -0.06563 -0.06597 -0.06633 -0.06157 C -0.06649 -0.05995 -0.0672 -0.05833 -0.06754 -0.05671 C -0.07066 -0.04189 -0.06702 -0.05694 -0.06997 -0.0449 C -0.0731 -0.00463 -0.07223 -0.02314 -0.06997 0.05 C -0.06997 0.05232 -0.06911 0.0544 -0.06876 0.05672 C -0.06859 0.05834 -0.06702 0.06945 -0.06633 0.07176 C -0.06563 0.07362 -0.06442 0.075 -0.06371 0.07662 C -0.06286 0.0794 -0.06216 0.08218 -0.06129 0.08496 C -0.06076 0.08681 -0.06059 0.08843 -0.06008 0.09005 C -0.05938 0.0919 -0.05834 0.09329 -0.05746 0.09514 C -0.054 0.11899 -0.05991 0.08449 -0.05122 0.11343 C -0.04827 0.12362 -0.04966 0.12037 -0.04497 0.1301 C -0.04428 0.13172 -0.04358 0.13357 -0.04253 0.13496 C -0.04029 0.13797 -0.033 0.14213 -0.03126 0.14329 C -0.02153 0.15116 -0.03161 0.14769 -0.01633 0.15162 C 0.01007 0.1588 -0.01824 0.15186 0.0099 0.15672 C 0.01493 0.15764 0.025 0.16019 0.025 0.16019 C 0.03004 0.15973 0.0724 0.15926 0.09115 0.1551 C 0.09618 0.15394 0.0974 0.15255 0.10243 0.15 C 0.10365 0.14954 0.10486 0.14885 0.10625 0.14838 C 0.10781 0.14769 0.10955 0.14746 0.11111 0.14676 C 0.12431 0.14028 0.10833 0.14607 0.12118 0.14167 C 0.12326 0.14005 0.12535 0.13843 0.12743 0.13681 C 0.12865 0.13565 0.12986 0.13426 0.13125 0.13334 C 0.13611 0.12987 0.14219 0.12871 0.14618 0.12338 C 0.15434 0.1125 0.15017 0.1176 0.15868 0.10834 C 0.1599 0.10556 0.16094 0.10255 0.1625 0.1 C 0.16649 0.09306 0.16771 0.09399 0.1724 0.08843 C 0.17379 0.08681 0.175 0.08496 0.17622 0.08334 C 0.17656 0.08172 0.17691 0.0801 0.17743 0.07848 C 0.17813 0.07616 0.17934 0.07408 0.17986 0.07176 C 0.18108 0.06737 0.1809 0.06412 0.18247 0.05996 C 0.18316 0.05834 0.18403 0.05672 0.1849 0.0551 C 0.18576 0.0507 0.18542 0.04537 0.1875 0.04167 C 0.19115 0.03496 0.19184 0.03519 0.19375 0.02662 C 0.19514 0.02014 0.19653 0.01343 0.1974 0.00672 C 0.19896 -0.00509 0.19792 -4.81481E-6 0.2 -0.00833 C 0.19913 -0.05277 0.19965 -0.09722 0.1974 -0.14166 C 0.19722 -0.14652 0.19392 -0.15046 0.19236 -0.15486 C 0.18247 -0.18426 0.18264 -0.19166 0.16493 -0.22338 C 0.16372 -0.22546 0.16233 -0.22754 0.16111 -0.22986 C 0.15521 -0.24259 0.16337 -0.23217 0.15122 -0.25 C 0.14931 -0.25254 0.1474 -0.25532 0.14497 -0.25671 C 0.14184 -0.2581 0.1382 -0.25787 0.1349 -0.25833 C 0.1283 -0.25902 0.12153 -0.25949 0.11493 -0.25995 C 0.11163 -0.26157 0.10833 -0.26388 0.10486 -0.26504 C 0.10035 -0.2662 0.09583 -0.2662 0.09115 -0.26666 C 0.0816 -0.26736 0.07205 -0.26782 0.0625 -0.26828 C 0.03333 -0.27222 0.03385 -0.27268 -0.01251 -0.26828 C -0.01494 -0.26805 -0.01668 -0.26481 -0.01875 -0.26319 C -0.02083 -0.26203 -0.02293 -0.26111 -0.02501 -0.25995 C -0.03595 -0.26203 -0.04098 -0.26319 -0.05383 -0.26319 C -0.06789 -0.26319 -0.08212 -0.26226 -0.09635 -0.26157 C -0.10626 -0.25578 -0.13855 -0.23981 -0.14758 -0.225 C -0.15227 -0.21713 -0.15591 -0.2081 -0.16251 -0.20324 C -0.16442 -0.20185 -0.16668 -0.20115 -0.16876 -0.2 C -0.17136 -0.19838 -0.17379 -0.19652 -0.17622 -0.1949 C -0.17918 -0.19305 -0.1823 -0.19213 -0.18508 -0.19004 C -0.1882 -0.1875 -0.19063 -0.18402 -0.19376 -0.18171 C -0.19706 -0.17916 -0.20852 -0.17338 -0.21251 -0.1699 C -0.21477 -0.16805 -0.21876 -0.16088 -0.21997 -0.15833 C -0.22102 -0.15625 -0.22119 -0.15324 -0.22258 -0.15162 C -0.22466 -0.14884 -0.22744 -0.14722 -0.23004 -0.1449 C -0.23525 -0.13472 -0.22952 -0.14467 -0.23629 -0.13657 C -0.24306 -0.1287 -0.24289 -0.12801 -0.24758 -0.1199 C -0.24793 -0.11828 -0.2481 -0.11643 -0.24879 -0.11504 C -0.25331 -0.10277 -0.24949 -0.11898 -0.25383 -0.10162 C -0.2547 -0.09768 -0.25522 -0.09375 -0.25626 -0.09004 C -0.2573 -0.08588 -0.25938 -0.08171 -0.26129 -0.07824 C -0.26529 -0.07083 -0.26425 -0.07268 -0.26876 -0.06666 C -0.27015 -0.06088 -0.26997 -0.06064 -0.27258 -0.05486 C -0.27397 -0.05162 -0.27709 -0.04606 -0.27883 -0.04328 C -0.27918 -0.04166 -0.2797 -0.04004 -0.28004 -0.03819 C -0.28056 -0.03611 -0.28056 -0.03379 -0.28126 -0.03171 C -0.28178 -0.02986 -0.283 -0.02824 -0.28369 -0.02662 C -0.28247 -0.01111 -0.28629 -0.01157 -0.28126 -0.01157 " pathEditMode="relative" ptsTypes="AAAAAAAAAAAAAAAAAAAAAAAAAAAAAAAAAAAAAAAAAAAAAAAAAAAAAAAAAAAAAAAAAAAAAAAAAAAAAAAAAAAAAAAAAAAAAAAAAAAAAAAAAAAAAAAAAAAAAAAAAAAA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1.85185E-6 L 8.61111E-6 1.85185E-6 L 0.0139 -0.00347 C 0.01546 -0.00394 0.01719 -0.00417 0.01876 -0.00509 C 0.02136 -0.00648 0.02379 -0.0088 0.0264 -0.01019 C 0.03039 -0.01227 0.03143 -0.01111 0.03508 -0.01343 C 0.03646 -0.01435 0.03751 -0.01574 0.0389 -0.01667 C 0.04237 -0.02384 0.0441 -0.02639 0.04636 -0.03333 C 0.04723 -0.03634 0.04827 -0.04213 0.04879 -0.04514 C 0.04931 -0.04792 0.04949 -0.0507 0.05001 -0.05347 C 0.05035 -0.05509 0.05105 -0.05671 0.0514 -0.05833 C 0.05174 -0.06065 0.05209 -0.06296 0.05261 -0.06505 C 0.05435 -0.08773 0.05504 -0.08681 0.0514 -0.11505 C 0.05105 -0.11713 0.04966 -0.11852 0.04879 -0.12014 C 0.04758 -0.12245 0.04636 -0.12454 0.04515 -0.12685 C 0.03942 -0.14954 0.04567 -0.12639 0.04011 -0.14352 C 0.03959 -0.14514 0.03959 -0.14699 0.0389 -0.14838 C 0.03785 -0.15046 0.03612 -0.15162 0.03508 -0.15347 C 0.03403 -0.15556 0.03369 -0.1581 0.03265 -0.16019 C 0.02466 -0.17361 0.029 -0.16435 0.02258 -0.17176 C 0.01511 -0.18032 0.02067 -0.17708 0.0139 -0.18009 C 0.01251 -0.18171 0.01163 -0.1838 0.01008 -0.18519 C 0.00903 -0.18611 0.00747 -0.18611 0.00626 -0.18681 C 0.00468 -0.18773 0.00296 -0.18866 0.0014 -0.19005 C -0.01042 -0.2007 0.0007 -0.19445 -0.0111 -0.19838 C -0.0125 -0.19884 -0.01372 -0.19977 -0.01492 -0.2 C -0.01909 -0.20139 -0.02743 -0.20347 -0.02743 -0.20347 C -0.03247 -0.20278 -0.0375 -0.20301 -0.04236 -0.20185 C -0.04393 -0.20139 -0.0448 -0.19931 -0.04617 -0.19838 C -0.04861 -0.19699 -0.05122 -0.19653 -0.05365 -0.19514 L -0.0599 -0.19167 C -0.06233 -0.18218 -0.05938 -0.19097 -0.06615 -0.18171 C -0.06771 -0.17963 -0.071 -0.17292 -0.0724 -0.17014 C -0.07292 -0.16759 -0.07499 -0.15718 -0.07499 -0.15509 C -0.07499 -0.1463 -0.07499 -0.13727 -0.07361 -0.12847 C -0.07327 -0.1257 -0.06598 -0.11644 -0.06493 -0.11505 C -0.06129 -0.11111 -0.05955 -0.11111 -0.05485 -0.10833 C -0.04445 -0.10232 -0.05539 -0.10741 -0.04497 -0.10347 C -0.04358 -0.10301 -0.04254 -0.10208 -0.04114 -0.10185 C -0.0198 -0.09653 -0.03941 -0.10278 -0.02622 -0.09838 L 0.01008 -0.10185 C 0.01581 -0.10255 0.02501 -0.10695 0.02883 -0.11019 C 0.03091 -0.11181 0.03299 -0.11366 0.03508 -0.11505 C 0.04219 -0.12037 0.03855 -0.11644 0.04636 -0.12338 C 0.0481 -0.125 0.04966 -0.12685 0.0514 -0.12847 C 0.05331 -0.13032 0.05539 -0.13195 0.05765 -0.13333 C 0.06251 -0.13681 0.06581 -0.13657 0.07015 -0.14167 C 0.08091 -0.15463 0.07292 -0.14745 0.07883 -0.15671 C 0.08039 -0.15926 0.08247 -0.16088 0.08386 -0.16343 C 0.08525 -0.16597 0.08629 -0.16898 0.08751 -0.17176 C 0.08837 -0.17338 0.08942 -0.175 0.09011 -0.17685 C 0.09115 -0.1794 0.09167 -0.18241 0.09254 -0.18519 C 0.09324 -0.18681 0.09445 -0.18843 0.09515 -0.19005 C 0.09567 -0.19167 0.09584 -0.19352 0.09636 -0.19514 C 0.09792 -0.19954 0.1014 -0.20833 0.1014 -0.20833 C 0.10296 -0.22986 0.10452 -0.23982 0.10001 -0.26505 C 0.09966 -0.26759 0.09671 -0.26713 0.09515 -0.26852 C 0.09289 -0.27037 0.09098 -0.27292 0.0889 -0.275 C 0.08768 -0.27639 0.08629 -0.27732 0.08508 -0.27847 C 0.07831 -0.29329 0.08473 -0.28195 0.07761 -0.29005 C 0.07587 -0.29213 0.07414 -0.29445 0.07258 -0.29676 C 0.06824 -0.30347 0.07223 -0.30139 0.06511 -0.30671 C 0.0639 -0.30764 0.06251 -0.30764 0.06129 -0.30833 C 0.05365 -0.31366 0.06216 -0.31088 0.0514 -0.31505 C 0.0415 -0.31898 0.04879 -0.31458 0.04011 -0.31852 C 0.02796 -0.32384 0.04011 -0.3206 0.02501 -0.32338 C 0.02379 -0.32454 0.02275 -0.32593 0.02136 -0.32685 C 0.0198 -0.32778 0.01806 -0.32801 0.01633 -0.32847 C 0.0139 -0.32917 0.01129 -0.3294 0.00886 -0.33009 C 0.00678 -0.33056 0.00468 -0.33125 0.0026 -0.33171 C -0.00121 -0.33125 -0.00503 -0.33102 -0.00868 -0.33009 C -0.01197 -0.3294 -0.01355 -0.32755 -0.01614 -0.325 C -0.01788 -0.32361 -0.01945 -0.32176 -0.02117 -0.32014 C -0.02378 -0.31296 -0.02517 -0.31111 -0.025 -0.30185 C -0.02448 -0.28634 -0.02726 -0.275 -0.01875 -0.26667 C -0.01441 -0.26273 -0.01146 -0.26296 -0.00625 -0.26181 C -0.0033 -0.26111 -0.00035 -0.26065 0.0026 -0.26019 L 0.01754 -0.25671 C 0.02466 -0.25787 0.03178 -0.25833 0.0389 -0.26019 C 0.04063 -0.26065 0.04202 -0.26273 0.04376 -0.26343 C 0.04584 -0.26435 0.0481 -0.26458 0.05001 -0.26505 C 0.05174 -0.26551 0.05348 -0.2662 0.05504 -0.26667 C 0.05678 -0.26852 0.05851 -0.26991 0.06008 -0.27176 C 0.06146 -0.27338 0.06233 -0.27546 0.0639 -0.27685 C 0.06528 -0.27824 0.06719 -0.27894 0.06876 -0.28009 C 0.06962 -0.28171 0.07032 -0.28357 0.07136 -0.28519 C 0.0757 -0.29213 0.07449 -0.28773 0.07761 -0.29514 C 0.08265 -0.30741 0.08004 -0.30208 0.08386 -0.31343 C 0.08456 -0.31574 0.0856 -0.31782 0.08629 -0.32014 C 0.08733 -0.32292 0.08803 -0.3257 0.0889 -0.32847 C 0.08924 -0.33009 0.08942 -0.33195 0.09011 -0.33333 C 0.09115 -0.33634 0.09271 -0.33889 0.09376 -0.34167 C 0.09549 -0.3463 0.09549 -0.35208 0.09636 -0.35671 C 0.09671 -0.35857 0.09723 -0.36019 0.09758 -0.36181 C 0.09723 -0.37222 0.09706 -0.38287 0.09636 -0.39352 C 0.09619 -0.39514 0.09567 -0.39699 0.09515 -0.39838 C 0.09445 -0.40023 0.09358 -0.40208 0.09254 -0.40347 C 0.09098 -0.40556 0.08594 -0.40995 0.08386 -0.41181 C 0.08334 -0.41389 0.08317 -0.4162 0.08265 -0.41852 C 0.08178 -0.42176 0.08056 -0.425 0.08004 -0.42847 C 0.07969 -0.43125 0.07917 -0.43403 0.07883 -0.43681 C 0.07831 -0.44074 0.07813 -0.44468 0.07761 -0.44838 C 0.07726 -0.45023 0.07674 -0.45185 0.0764 -0.45347 C 0.07587 -0.45625 0.07587 -0.45903 0.07501 -0.46181 C 0.07449 -0.46366 0.07327 -0.46505 0.07258 -0.46667 C 0.06216 -0.49097 0.07587 -0.45972 0.06876 -0.47847 C 0.06615 -0.48588 0.06372 -0.48982 0.05886 -0.49514 C 0.05643 -0.49769 0.0514 -0.50185 0.0514 -0.50185 C 0.05053 -0.50347 0.05001 -0.50556 0.04879 -0.50671 C 0.04775 -0.50787 0.04636 -0.50787 0.04515 -0.50833 C 0.04306 -0.50949 0.04081 -0.51042 0.0389 -0.51181 C 0.02692 -0.51968 0.03872 -0.51597 0.02136 -0.51852 C 0.0139 -0.51736 0.00626 -0.51736 -0.00121 -0.51505 C -0.00312 -0.51458 -0.00433 -0.51157 -0.00625 -0.51019 C -0.01007 -0.50718 -0.01337 -0.50648 -0.01736 -0.50509 C -0.02743 -0.49167 -0.02431 -0.49838 -0.02865 -0.48681 C -0.02917 -0.48403 -0.02934 -0.48125 -0.02985 -0.47847 C -0.0302 -0.47685 -0.0309 -0.47523 -0.03125 -0.47338 C -0.03177 -0.46968 -0.03195 -0.46574 -0.03247 -0.46181 C -0.03195 -0.45741 -0.03177 -0.45278 -0.03125 -0.44838 C -0.0309 -0.44676 -0.03073 -0.44491 -0.02985 -0.44352 C -0.02848 -0.44097 -0.02673 -0.43889 -0.025 -0.43681 C -0.02204 -0.43333 -0.01753 -0.42801 -0.01372 -0.425 C -0.01197 -0.42384 -0.01025 -0.42315 -0.00868 -0.42176 C 0.00243 -0.41296 -0.00538 -0.41597 0.00626 -0.41343 C 0.00834 -0.41227 0.01042 -0.41019 0.01251 -0.41019 C 0.02101 -0.40949 0.03074 -0.41088 0.0389 -0.41505 C 0.04376 -0.41759 0.04966 -0.42269 0.05383 -0.42685 C 0.05643 -0.4294 0.05869 -0.43241 0.06129 -0.43519 C 0.06372 -0.4375 0.0665 -0.43935 0.06876 -0.44167 C 0.07414 -0.44722 0.08195 -0.45695 0.08629 -0.46343 C 0.09115 -0.47037 0.09688 -0.47662 0.10001 -0.48519 C 0.10174 -0.48958 0.10331 -0.49398 0.10504 -0.49838 C 0.10626 -0.50139 0.10782 -0.50394 0.10886 -0.50671 C 0.11112 -0.51343 0.11164 -0.51829 0.11251 -0.525 C 0.11181 -0.55671 0.11146 -0.58843 0.11008 -0.62014 C 0.10938 -0.63681 0.10539 -0.65232 0.09879 -0.66667 C 0.09758 -0.66945 0.09688 -0.67292 0.09515 -0.675 C 0.09185 -0.6794 0.08282 -0.6882 0.07761 -0.69167 C 0.07553 -0.69306 0.07344 -0.69398 0.07136 -0.69514 C 0.06459 -0.69838 0.06476 -0.69815 0.05886 -0.7 C 0.04966 -0.69954 0.04046 -0.69977 0.03126 -0.69838 C 0.02917 -0.69815 0.02726 -0.69607 0.02501 -0.69514 C 0.02258 -0.69398 0.01997 -0.69306 0.01754 -0.69167 C 0.01581 -0.69097 0.01424 -0.68935 0.01251 -0.68843 C 0.0106 -0.68727 0.00834 -0.68611 0.00626 -0.68519 C 0.00504 -0.68333 0.004 -0.68171 0.0026 -0.68009 C 0.0014 -0.67894 -0.00017 -0.67824 -0.00121 -0.67685 C -0.00242 -0.67477 -0.0026 -0.67222 -0.00364 -0.67014 C -0.00642 -0.66482 -0.00782 -0.65625 -0.0125 -0.65509 C -0.01702 -0.65394 -0.0217 -0.65324 -0.02622 -0.65185 C -0.03247 -0.64977 -0.03629 -0.64653 -0.04236 -0.64352 C -0.04497 -0.64213 -0.0474 -0.6412 -0.05 -0.64005 C -0.05278 -0.63889 -0.05573 -0.63773 -0.05868 -0.63681 C -0.06198 -0.63565 -0.06545 -0.63495 -0.06875 -0.63333 C -0.07483 -0.63079 -0.08368 -0.62431 -0.08871 -0.62014 C -0.09166 -0.61759 -0.09444 -0.61435 -0.0974 -0.61181 C -0.12066 -0.59282 -0.11146 -0.60301 -0.12865 -0.58681 C -0.13212 -0.58357 -0.13525 -0.57986 -0.13872 -0.57685 C -0.14445 -0.57153 -0.15122 -0.56829 -0.15625 -0.56181 C -0.16007 -0.55671 -0.16441 -0.55139 -0.16736 -0.54514 C -0.17205 -0.53565 -0.17084 -0.5338 -0.175 -0.52338 C -0.18889 -0.48912 -0.17066 -0.54005 -0.1849 -0.50185 C -0.18646 -0.49792 -0.18907 -0.48727 -0.18993 -0.48333 C -0.19045 -0.48125 -0.19011 -0.47847 -0.19115 -0.47685 C -0.19358 -0.47315 -0.19723 -0.47176 -0.2 -0.46852 C -0.20469 -0.4625 -0.20504 -0.45857 -0.20868 -0.45185 C -0.21025 -0.44884 -0.21198 -0.4463 -0.21372 -0.44352 C -0.21945 -0.42037 -0.2125 -0.44445 -0.21997 -0.42685 C -0.22691 -0.41019 -0.21545 -0.42199 -0.23125 -0.39514 C -0.23403 -0.39005 -0.23698 -0.38519 -0.23993 -0.38009 C -0.24254 -0.3757 -0.24497 -0.3713 -0.2474 -0.36667 C -0.24914 -0.36389 -0.25139 -0.36181 -0.25243 -0.35833 C -0.25365 -0.35463 -0.25486 -0.35046 -0.25625 -0.34676 C -0.25695 -0.34491 -0.25799 -0.34352 -0.25868 -0.34167 C -0.26059 -0.33681 -0.26198 -0.33171 -0.26372 -0.32685 C -0.26858 -0.31296 -0.2665 -0.32153 -0.26875 -0.31019 C -0.27118 -0.27685 -0.26875 -0.31134 -0.27118 -0.27014 C -0.27153 -0.26389 -0.27205 -0.25787 -0.2724 -0.25185 C -0.27379 -0.22986 -0.27361 -0.23588 -0.27361 -0.225 " pathEditMode="relative" ptsTypes="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hr-HR" dirty="0" smtClean="0">
                <a:latin typeface="Adobe Garamond Pro Bold" pitchFamily="18" charset="-18"/>
              </a:rPr>
              <a:t>Prije početka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12" y="1212492"/>
            <a:ext cx="598759" cy="549121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333248" y="1300058"/>
            <a:ext cx="25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entuzijazam</a:t>
            </a:r>
            <a:endParaRPr lang="hr-HR" sz="32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333248" y="2215501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motiviranost</a:t>
            </a:r>
            <a:endParaRPr lang="hr-HR" sz="32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333248" y="313094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vrijeme</a:t>
            </a:r>
            <a:endParaRPr lang="hr-HR" sz="32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333248" y="4046387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z</a:t>
            </a:r>
            <a:r>
              <a:rPr lang="hr-HR" sz="3200" dirty="0" smtClean="0"/>
              <a:t>nam li ?</a:t>
            </a:r>
            <a:endParaRPr lang="hr-HR" sz="3200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333248" y="496183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ž</a:t>
            </a:r>
            <a:r>
              <a:rPr lang="hr-HR" sz="3200" dirty="0" smtClean="0"/>
              <a:t>elim li ?</a:t>
            </a:r>
            <a:endParaRPr lang="hr-HR" sz="3200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3832488" y="1884833"/>
            <a:ext cx="18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ravnatelj</a:t>
            </a:r>
            <a:endParaRPr lang="hr-HR" sz="3200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333248" y="587727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mogu li ?</a:t>
            </a:r>
            <a:endParaRPr lang="hr-HR" sz="3200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3851920" y="3020721"/>
            <a:ext cx="172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partneri</a:t>
            </a:r>
            <a:endParaRPr lang="hr-HR" sz="3200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3851920" y="4156609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suradnici</a:t>
            </a:r>
            <a:endParaRPr lang="hr-HR" sz="3200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3862264" y="5292497"/>
            <a:ext cx="115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škola</a:t>
            </a:r>
            <a:endParaRPr lang="hr-HR" sz="3200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6727068" y="4631162"/>
            <a:ext cx="13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obitelj</a:t>
            </a:r>
            <a:endParaRPr lang="hr-HR" sz="3200" dirty="0"/>
          </a:p>
        </p:txBody>
      </p:sp>
      <p:sp>
        <p:nvSpPr>
          <p:cNvPr id="20" name="TekstniOkvir 19"/>
          <p:cNvSpPr txBox="1"/>
          <p:nvPr/>
        </p:nvSpPr>
        <p:spPr>
          <a:xfrm>
            <a:off x="6727068" y="2469608"/>
            <a:ext cx="151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učenici</a:t>
            </a:r>
            <a:endParaRPr lang="hr-HR" sz="3200" dirty="0"/>
          </a:p>
        </p:txBody>
      </p:sp>
      <p:sp>
        <p:nvSpPr>
          <p:cNvPr id="21" name="TekstniOkvir 20"/>
          <p:cNvSpPr txBox="1"/>
          <p:nvPr/>
        </p:nvSpPr>
        <p:spPr>
          <a:xfrm>
            <a:off x="6727068" y="3550385"/>
            <a:ext cx="1733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roditelji</a:t>
            </a:r>
            <a:endParaRPr lang="hr-HR" sz="3200" dirty="0"/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422" y="2139410"/>
            <a:ext cx="600590" cy="550800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98" y="3054383"/>
            <a:ext cx="600590" cy="550800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02" y="3958320"/>
            <a:ext cx="600590" cy="550800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50" y="4894424"/>
            <a:ext cx="600590" cy="550800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22" y="5779092"/>
            <a:ext cx="600590" cy="550800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49" y="1818875"/>
            <a:ext cx="600590" cy="550800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75" y="2946633"/>
            <a:ext cx="600590" cy="550800"/>
          </a:xfrm>
          <a:prstGeom prst="rect">
            <a:avLst/>
          </a:prstGeom>
        </p:spPr>
      </p:pic>
      <p:pic>
        <p:nvPicPr>
          <p:cNvPr id="29" name="Slika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16" y="4065980"/>
            <a:ext cx="600590" cy="550800"/>
          </a:xfrm>
          <a:prstGeom prst="rect">
            <a:avLst/>
          </a:prstGeom>
        </p:spPr>
      </p:pic>
      <p:pic>
        <p:nvPicPr>
          <p:cNvPr id="30" name="Slika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59" y="5169824"/>
            <a:ext cx="600590" cy="550800"/>
          </a:xfrm>
          <a:prstGeom prst="rect">
            <a:avLst/>
          </a:prstGeom>
        </p:spPr>
      </p:pic>
      <p:pic>
        <p:nvPicPr>
          <p:cNvPr id="31" name="Slika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965" y="2367003"/>
            <a:ext cx="600590" cy="550800"/>
          </a:xfrm>
          <a:prstGeom prst="rect">
            <a:avLst/>
          </a:prstGeom>
        </p:spPr>
      </p:pic>
      <p:pic>
        <p:nvPicPr>
          <p:cNvPr id="32" name="Slika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078" y="3440319"/>
            <a:ext cx="600590" cy="550800"/>
          </a:xfrm>
          <a:prstGeom prst="rect">
            <a:avLst/>
          </a:prstGeom>
        </p:spPr>
      </p:pic>
      <p:pic>
        <p:nvPicPr>
          <p:cNvPr id="33" name="Slika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783" y="4616780"/>
            <a:ext cx="60059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8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Priznavanje projekta za napredovanje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hr-HR" dirty="0"/>
              <a:t>Priznaju se samo projekti  u kojima ste sudjelovali kao organizator i koordinator (ne kao sudionik). </a:t>
            </a:r>
            <a:endParaRPr lang="hr-HR" dirty="0" smtClean="0"/>
          </a:p>
          <a:p>
            <a:r>
              <a:rPr lang="hr-HR" dirty="0" smtClean="0"/>
              <a:t>Za </a:t>
            </a:r>
            <a:r>
              <a:rPr lang="hr-HR" dirty="0"/>
              <a:t>projekt je raspisan natječaj odgojno-obrazovnih </a:t>
            </a:r>
            <a:r>
              <a:rPr lang="hr-HR" dirty="0" smtClean="0"/>
              <a:t>institucija, Agencija i udruga. </a:t>
            </a:r>
          </a:p>
          <a:p>
            <a:r>
              <a:rPr lang="hr-HR" dirty="0" smtClean="0"/>
              <a:t>Projekt </a:t>
            </a:r>
            <a:r>
              <a:rPr lang="hr-HR" dirty="0"/>
              <a:t>ne smije trajati kraće od 6 </a:t>
            </a:r>
            <a:r>
              <a:rPr lang="hr-HR" dirty="0" smtClean="0"/>
              <a:t>mjeseci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9138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hr-HR" dirty="0" smtClean="0"/>
              <a:t>Dokumentacija projekta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66738"/>
            <a:ext cx="8820472" cy="5891262"/>
          </a:xfrm>
        </p:spPr>
        <p:txBody>
          <a:bodyPr>
            <a:noAutofit/>
          </a:bodyPr>
          <a:lstStyle/>
          <a:p>
            <a:pPr lvl="0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Prijedlog projekta (konkretiziran za školu sudionika)</a:t>
            </a:r>
          </a:p>
          <a:p>
            <a:pPr lvl="0"/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Vremenik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troškovnik</a:t>
            </a:r>
          </a:p>
          <a:p>
            <a:pPr lvl="0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aktivnosti  (trajanje, nadnevak i mjesto održavanja), ovjereno potpisom ravnatelja i pečatom školom</a:t>
            </a:r>
          </a:p>
          <a:p>
            <a:pPr lvl="0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sudionika – učenika, učitelja/nastavnika (najmanje 15 učenika), s potpisima, ovjereno potpisom ravnatelja i pečatom školom</a:t>
            </a:r>
          </a:p>
          <a:p>
            <a:pPr lvl="0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vanjskih suradnika s potpisima, ovjereno potpisom ravnatelja i pečatom institucije</a:t>
            </a:r>
          </a:p>
          <a:p>
            <a:pPr lvl="0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rezultata i proizvoda projekta (ovjereno potpisom ravnatelja i pečatom školom)</a:t>
            </a:r>
          </a:p>
          <a:p>
            <a:pPr lvl="0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 evaluacijskog upitnika</a:t>
            </a:r>
          </a:p>
          <a:p>
            <a:pPr lvl="0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Diseminacija </a:t>
            </a:r>
          </a:p>
          <a:p>
            <a:pPr lvl="0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Završno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izvješće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50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95" y="865835"/>
            <a:ext cx="3262211" cy="512633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77528"/>
            <a:ext cx="3558789" cy="5502943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1223628" y="2967335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>
                <a:latin typeface="+mj-lt"/>
                <a:ea typeface="+mj-ea"/>
                <a:cs typeface="+mj-cs"/>
              </a:rPr>
              <a:t>Hvala na pozornosti!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168126" y="345277"/>
            <a:ext cx="3796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dirty="0" smtClean="0">
                <a:latin typeface="+mj-lt"/>
                <a:ea typeface="+mj-ea"/>
                <a:cs typeface="+mj-cs"/>
              </a:rPr>
              <a:t>Novi projekti</a:t>
            </a:r>
            <a:endParaRPr lang="hr-HR" sz="4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116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3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259632"/>
            <a:ext cx="8712968" cy="5409728"/>
          </a:xfrm>
        </p:spPr>
        <p:txBody>
          <a:bodyPr>
            <a:normAutofit fontScale="85000" lnSpcReduction="10000"/>
          </a:bodyPr>
          <a:lstStyle/>
          <a:p>
            <a:r>
              <a:rPr lang="hr-HR" sz="2400" dirty="0" err="1"/>
              <a:t>Covey</a:t>
            </a:r>
            <a:r>
              <a:rPr lang="hr-HR" sz="2400" dirty="0"/>
              <a:t>, </a:t>
            </a:r>
            <a:r>
              <a:rPr lang="hr-HR" sz="2400" dirty="0" err="1"/>
              <a:t>Stephen</a:t>
            </a:r>
            <a:r>
              <a:rPr lang="hr-HR" sz="2400" dirty="0"/>
              <a:t> R. 7 navika uspješnih ljudi : povratak etici karaktera // Zagreb: Mozaik knjiga, 1998</a:t>
            </a:r>
            <a:r>
              <a:rPr lang="hr-HR" sz="2400" dirty="0" smtClean="0"/>
              <a:t>.</a:t>
            </a:r>
          </a:p>
          <a:p>
            <a:r>
              <a:rPr lang="hr-HR" sz="2400" dirty="0" err="1"/>
              <a:t>Forčić</a:t>
            </a:r>
            <a:r>
              <a:rPr lang="hr-HR" sz="2400" dirty="0"/>
              <a:t>; </a:t>
            </a:r>
            <a:r>
              <a:rPr lang="hr-HR" sz="2400" dirty="0" err="1"/>
              <a:t>Novota</a:t>
            </a:r>
            <a:r>
              <a:rPr lang="hr-HR" sz="2400" dirty="0"/>
              <a:t>. Korak po korak do uspješnog projekta // Rijeka: SMART, 2006</a:t>
            </a:r>
            <a:r>
              <a:rPr lang="hr-HR" sz="2400" dirty="0" smtClean="0"/>
              <a:t>.</a:t>
            </a:r>
          </a:p>
          <a:p>
            <a:r>
              <a:rPr lang="hr-HR" sz="2400" dirty="0" err="1"/>
              <a:t>Forčić</a:t>
            </a:r>
            <a:r>
              <a:rPr lang="hr-HR" sz="2400" dirty="0"/>
              <a:t>; </a:t>
            </a:r>
            <a:r>
              <a:rPr lang="hr-HR" sz="2400" dirty="0" err="1"/>
              <a:t>Novota</a:t>
            </a:r>
            <a:r>
              <a:rPr lang="hr-HR" sz="2400" dirty="0"/>
              <a:t>. Uokvirite svoju ideju // Rijeka: SMART, 2006</a:t>
            </a:r>
            <a:r>
              <a:rPr lang="hr-HR" sz="2400" dirty="0" smtClean="0"/>
              <a:t>.</a:t>
            </a:r>
            <a:endParaRPr lang="hr-HR" sz="2400" dirty="0"/>
          </a:p>
          <a:p>
            <a:pPr lvl="0"/>
            <a:r>
              <a:rPr lang="hr-HR" sz="2400" dirty="0" err="1" smtClean="0"/>
              <a:t>Glasser</a:t>
            </a:r>
            <a:r>
              <a:rPr lang="hr-HR" sz="2400" dirty="0"/>
              <a:t>, William. Nastavnik u kvalitetnoj školi // Zagreb: </a:t>
            </a:r>
            <a:r>
              <a:rPr lang="hr-HR" sz="2400" dirty="0" err="1"/>
              <a:t>Educa</a:t>
            </a:r>
            <a:r>
              <a:rPr lang="hr-HR" sz="2400" dirty="0"/>
              <a:t>, 1994.</a:t>
            </a:r>
          </a:p>
          <a:p>
            <a:r>
              <a:rPr lang="hr-HR" sz="2400" dirty="0" err="1" smtClean="0"/>
              <a:t>Horine</a:t>
            </a:r>
            <a:r>
              <a:rPr lang="hr-HR" sz="2400" dirty="0"/>
              <a:t>, </a:t>
            </a:r>
            <a:r>
              <a:rPr lang="hr-HR" sz="2400" dirty="0" err="1"/>
              <a:t>Gregory</a:t>
            </a:r>
            <a:r>
              <a:rPr lang="hr-HR" sz="2400" dirty="0"/>
              <a:t> M., Vodič za upravljanje projektima : od početka do kraja // Zagreb: Dva i dva, 2009.</a:t>
            </a:r>
          </a:p>
          <a:p>
            <a:r>
              <a:rPr lang="hr-HR" sz="2400" dirty="0"/>
              <a:t>Kim, </a:t>
            </a:r>
            <a:r>
              <a:rPr lang="hr-HR" sz="2400" dirty="0" err="1"/>
              <a:t>Sang</a:t>
            </a:r>
            <a:r>
              <a:rPr lang="hr-HR" sz="2400" dirty="0"/>
              <a:t> H. 1001 način kako motivirati sebe i druge : da postignemo ono što želimo // Ljubljana: TUMA, 2001</a:t>
            </a:r>
            <a:r>
              <a:rPr lang="hr-HR" sz="2400" dirty="0" smtClean="0"/>
              <a:t>.</a:t>
            </a:r>
          </a:p>
          <a:p>
            <a:r>
              <a:rPr lang="hr-HR" sz="2400" dirty="0" err="1"/>
              <a:t>Niven</a:t>
            </a:r>
            <a:r>
              <a:rPr lang="hr-HR" sz="2400" dirty="0"/>
              <a:t>, David. 100 jednostavnih tajni uspješnih ljudi : što su znanstvenici otkrili i kako vi to možete iskoristiti // Zagreb: Profil </a:t>
            </a:r>
            <a:r>
              <a:rPr lang="hr-HR" sz="2400" dirty="0" err="1"/>
              <a:t>international</a:t>
            </a:r>
            <a:r>
              <a:rPr lang="hr-HR" sz="2400" dirty="0"/>
              <a:t>, 2004</a:t>
            </a:r>
            <a:r>
              <a:rPr lang="hr-HR" sz="2400" dirty="0" smtClean="0"/>
              <a:t>.</a:t>
            </a:r>
          </a:p>
          <a:p>
            <a:r>
              <a:rPr lang="hr-HR" sz="2400" dirty="0" err="1" smtClean="0"/>
              <a:t>Omazić</a:t>
            </a:r>
            <a:r>
              <a:rPr lang="hr-HR" sz="2400" dirty="0"/>
              <a:t>, Mislav Ante; </a:t>
            </a:r>
            <a:r>
              <a:rPr lang="hr-HR" sz="2400" dirty="0" err="1"/>
              <a:t>Baljkas</a:t>
            </a:r>
            <a:r>
              <a:rPr lang="hr-HR" sz="2400" dirty="0"/>
              <a:t>, Stipe. Projektni menadžment // Zagreb: Sinergija, 2005.</a:t>
            </a:r>
          </a:p>
          <a:p>
            <a:pPr lvl="0"/>
            <a:r>
              <a:rPr lang="hr-HR" sz="2400" dirty="0" smtClean="0"/>
              <a:t>Šola</a:t>
            </a:r>
            <a:r>
              <a:rPr lang="hr-HR" sz="2400" dirty="0"/>
              <a:t>, Tomislav S. Javno pamćenje : Čuvanje različitosti i mogući projekti // Zagreb : Zavod za informacijske studije, 2014.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46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AutoShape 40"/>
          <p:cNvSpPr>
            <a:spLocks noChangeArrowheads="1"/>
          </p:cNvSpPr>
          <p:nvPr/>
        </p:nvSpPr>
        <p:spPr bwMode="auto">
          <a:xfrm>
            <a:off x="540518" y="1040656"/>
            <a:ext cx="2014538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r-HR" altLang="sr-Latn-RS" sz="2400" dirty="0" smtClean="0">
              <a:latin typeface="+mj-lt"/>
            </a:endParaRPr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>
            <a:off x="542106" y="2321768"/>
            <a:ext cx="2012950" cy="1201738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endParaRPr lang="en-GB" altLang="sr-Latn-RS" sz="2400" dirty="0">
              <a:latin typeface="+mj-lt"/>
            </a:endParaRPr>
          </a:p>
        </p:txBody>
      </p:sp>
      <p:sp>
        <p:nvSpPr>
          <p:cNvPr id="2090" name="AutoShape 42"/>
          <p:cNvSpPr>
            <a:spLocks noChangeArrowheads="1"/>
          </p:cNvSpPr>
          <p:nvPr/>
        </p:nvSpPr>
        <p:spPr bwMode="auto">
          <a:xfrm>
            <a:off x="540518" y="3596531"/>
            <a:ext cx="2014538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endParaRPr lang="en-GB" altLang="sr-Latn-RS" sz="2400" dirty="0">
              <a:latin typeface="+mj-lt"/>
            </a:endParaRPr>
          </a:p>
        </p:txBody>
      </p:sp>
      <p:sp>
        <p:nvSpPr>
          <p:cNvPr id="2091" name="AutoShape 43"/>
          <p:cNvSpPr>
            <a:spLocks noChangeArrowheads="1"/>
          </p:cNvSpPr>
          <p:nvPr/>
        </p:nvSpPr>
        <p:spPr bwMode="auto">
          <a:xfrm>
            <a:off x="542106" y="4891931"/>
            <a:ext cx="2014537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endParaRPr lang="en-GB" altLang="sr-Latn-RS" sz="2400" dirty="0">
              <a:latin typeface="+mj-lt"/>
            </a:endParaRPr>
          </a:p>
        </p:txBody>
      </p:sp>
      <p:sp>
        <p:nvSpPr>
          <p:cNvPr id="2115" name="AutoShape 67"/>
          <p:cNvSpPr>
            <a:spLocks noChangeArrowheads="1"/>
          </p:cNvSpPr>
          <p:nvPr/>
        </p:nvSpPr>
        <p:spPr bwMode="auto">
          <a:xfrm>
            <a:off x="2039118" y="1674068"/>
            <a:ext cx="2030413" cy="1201738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endParaRPr lang="hr-HR" altLang="sr-Latn-RS" sz="2400" dirty="0" smtClean="0">
              <a:latin typeface="+mj-lt"/>
            </a:endParaRPr>
          </a:p>
        </p:txBody>
      </p:sp>
      <p:sp>
        <p:nvSpPr>
          <p:cNvPr id="2116" name="AutoShape 68"/>
          <p:cNvSpPr>
            <a:spLocks noChangeArrowheads="1"/>
          </p:cNvSpPr>
          <p:nvPr/>
        </p:nvSpPr>
        <p:spPr bwMode="auto">
          <a:xfrm>
            <a:off x="2040706" y="2971056"/>
            <a:ext cx="2028825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endParaRPr lang="en-GB" altLang="sr-Latn-RS" sz="2400" dirty="0">
              <a:latin typeface="+mj-lt"/>
            </a:endParaRPr>
          </a:p>
        </p:txBody>
      </p:sp>
      <p:sp>
        <p:nvSpPr>
          <p:cNvPr id="2117" name="AutoShape 69"/>
          <p:cNvSpPr>
            <a:spLocks noChangeArrowheads="1"/>
          </p:cNvSpPr>
          <p:nvPr/>
        </p:nvSpPr>
        <p:spPr bwMode="auto">
          <a:xfrm>
            <a:off x="2039118" y="4244231"/>
            <a:ext cx="2030413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endParaRPr lang="en-GB" altLang="sr-Latn-RS" sz="2400" dirty="0">
              <a:latin typeface="+mj-lt"/>
            </a:endParaRPr>
          </a:p>
        </p:txBody>
      </p:sp>
      <p:sp>
        <p:nvSpPr>
          <p:cNvPr id="2118" name="AutoShape 70"/>
          <p:cNvSpPr>
            <a:spLocks noChangeArrowheads="1"/>
          </p:cNvSpPr>
          <p:nvPr/>
        </p:nvSpPr>
        <p:spPr bwMode="auto">
          <a:xfrm>
            <a:off x="2040706" y="5539631"/>
            <a:ext cx="2030412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endParaRPr lang="en-GB" altLang="sr-Latn-RS" sz="2400" dirty="0">
              <a:latin typeface="+mj-lt"/>
            </a:endParaRPr>
          </a:p>
        </p:txBody>
      </p:sp>
      <p:sp>
        <p:nvSpPr>
          <p:cNvPr id="2120" name="AutoShape 72"/>
          <p:cNvSpPr>
            <a:spLocks noChangeArrowheads="1"/>
          </p:cNvSpPr>
          <p:nvPr/>
        </p:nvSpPr>
        <p:spPr bwMode="auto">
          <a:xfrm>
            <a:off x="5110931" y="1662956"/>
            <a:ext cx="2032000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endParaRPr lang="en-GB" altLang="sr-Latn-RS" sz="2400" dirty="0">
              <a:latin typeface="+mj-lt"/>
            </a:endParaRPr>
          </a:p>
        </p:txBody>
      </p:sp>
      <p:sp>
        <p:nvSpPr>
          <p:cNvPr id="2121" name="AutoShape 73"/>
          <p:cNvSpPr>
            <a:spLocks noChangeArrowheads="1"/>
          </p:cNvSpPr>
          <p:nvPr/>
        </p:nvSpPr>
        <p:spPr bwMode="auto">
          <a:xfrm>
            <a:off x="5112518" y="2947243"/>
            <a:ext cx="2030413" cy="1201738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endParaRPr lang="en-GB" altLang="sr-Latn-RS" sz="2400" dirty="0">
              <a:latin typeface="+mj-lt"/>
            </a:endParaRPr>
          </a:p>
        </p:txBody>
      </p:sp>
      <p:sp>
        <p:nvSpPr>
          <p:cNvPr id="2122" name="AutoShape 74"/>
          <p:cNvSpPr>
            <a:spLocks noChangeArrowheads="1"/>
          </p:cNvSpPr>
          <p:nvPr/>
        </p:nvSpPr>
        <p:spPr bwMode="auto">
          <a:xfrm>
            <a:off x="5110931" y="4244231"/>
            <a:ext cx="2032000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endParaRPr lang="en-GB" altLang="sr-Latn-RS" sz="2400" dirty="0">
              <a:latin typeface="+mj-lt"/>
            </a:endParaRPr>
          </a:p>
        </p:txBody>
      </p:sp>
      <p:sp>
        <p:nvSpPr>
          <p:cNvPr id="2123" name="AutoShape 75"/>
          <p:cNvSpPr>
            <a:spLocks noChangeArrowheads="1"/>
          </p:cNvSpPr>
          <p:nvPr/>
        </p:nvSpPr>
        <p:spPr bwMode="auto">
          <a:xfrm>
            <a:off x="5112518" y="5539631"/>
            <a:ext cx="2032000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endParaRPr lang="en-GB" altLang="sr-Latn-RS" sz="2400" dirty="0">
              <a:latin typeface="+mj-lt"/>
            </a:endParaRPr>
          </a:p>
        </p:txBody>
      </p:sp>
      <p:sp>
        <p:nvSpPr>
          <p:cNvPr id="2125" name="AutoShape 77"/>
          <p:cNvSpPr>
            <a:spLocks noChangeArrowheads="1"/>
          </p:cNvSpPr>
          <p:nvPr/>
        </p:nvSpPr>
        <p:spPr bwMode="auto">
          <a:xfrm>
            <a:off x="3564706" y="2299543"/>
            <a:ext cx="2030412" cy="1201738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endParaRPr lang="en-GB" altLang="sr-Latn-RS" sz="2400" dirty="0">
              <a:latin typeface="+mj-lt"/>
            </a:endParaRPr>
          </a:p>
        </p:txBody>
      </p:sp>
      <p:sp>
        <p:nvSpPr>
          <p:cNvPr id="2127" name="AutoShape 79"/>
          <p:cNvSpPr>
            <a:spLocks noChangeArrowheads="1"/>
          </p:cNvSpPr>
          <p:nvPr/>
        </p:nvSpPr>
        <p:spPr bwMode="auto">
          <a:xfrm>
            <a:off x="3575818" y="3596531"/>
            <a:ext cx="2030413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endParaRPr lang="en-GB" altLang="sr-Latn-RS" sz="2400" dirty="0">
              <a:latin typeface="+mj-lt"/>
            </a:endParaRPr>
          </a:p>
        </p:txBody>
      </p:sp>
      <p:sp>
        <p:nvSpPr>
          <p:cNvPr id="2128" name="AutoShape 80"/>
          <p:cNvSpPr>
            <a:spLocks noChangeArrowheads="1"/>
          </p:cNvSpPr>
          <p:nvPr/>
        </p:nvSpPr>
        <p:spPr bwMode="auto">
          <a:xfrm>
            <a:off x="3577406" y="4891931"/>
            <a:ext cx="2030412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endParaRPr lang="en-GB" altLang="sr-Latn-RS" sz="2400" dirty="0">
              <a:latin typeface="+mj-lt"/>
            </a:endParaRPr>
          </a:p>
        </p:txBody>
      </p:sp>
      <p:sp>
        <p:nvSpPr>
          <p:cNvPr id="2130" name="AutoShape 82">
            <a:hlinkHover r:id="" action="ppaction://macro?name=picklozenge"/>
          </p:cNvPr>
          <p:cNvSpPr>
            <a:spLocks noChangeArrowheads="1"/>
          </p:cNvSpPr>
          <p:nvPr/>
        </p:nvSpPr>
        <p:spPr bwMode="auto">
          <a:xfrm>
            <a:off x="6660331" y="1026368"/>
            <a:ext cx="2014537" cy="1201738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endParaRPr lang="en-GB" altLang="sr-Latn-RS" sz="2400" dirty="0">
              <a:latin typeface="+mj-lt"/>
              <a:hlinkMouseOver r:id="" action="ppaction://macro?name=picklozenge"/>
            </a:endParaRPr>
          </a:p>
        </p:txBody>
      </p:sp>
      <p:sp>
        <p:nvSpPr>
          <p:cNvPr id="2131" name="AutoShape 83"/>
          <p:cNvSpPr>
            <a:spLocks noChangeArrowheads="1"/>
          </p:cNvSpPr>
          <p:nvPr/>
        </p:nvSpPr>
        <p:spPr bwMode="auto">
          <a:xfrm>
            <a:off x="6661918" y="2299543"/>
            <a:ext cx="2012950" cy="1201738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endParaRPr lang="en-GB" altLang="sr-Latn-RS" sz="2400" dirty="0">
              <a:latin typeface="+mj-lt"/>
            </a:endParaRPr>
          </a:p>
        </p:txBody>
      </p:sp>
      <p:sp>
        <p:nvSpPr>
          <p:cNvPr id="2132" name="AutoShape 84"/>
          <p:cNvSpPr>
            <a:spLocks noChangeArrowheads="1"/>
          </p:cNvSpPr>
          <p:nvPr/>
        </p:nvSpPr>
        <p:spPr bwMode="auto">
          <a:xfrm>
            <a:off x="6660331" y="3596531"/>
            <a:ext cx="2014537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endParaRPr lang="en-GB" altLang="sr-Latn-RS" sz="2400" dirty="0">
              <a:latin typeface="+mj-lt"/>
            </a:endParaRPr>
          </a:p>
        </p:txBody>
      </p:sp>
      <p:sp>
        <p:nvSpPr>
          <p:cNvPr id="2133" name="AutoShape 85"/>
          <p:cNvSpPr>
            <a:spLocks noChangeArrowheads="1"/>
          </p:cNvSpPr>
          <p:nvPr/>
        </p:nvSpPr>
        <p:spPr bwMode="auto">
          <a:xfrm>
            <a:off x="6661918" y="4891931"/>
            <a:ext cx="2014538" cy="1201737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endParaRPr lang="en-GB" altLang="sr-Latn-RS" sz="2400" dirty="0">
              <a:latin typeface="+mj-lt"/>
            </a:endParaRPr>
          </a:p>
        </p:txBody>
      </p:sp>
      <p:sp>
        <p:nvSpPr>
          <p:cNvPr id="2146" name="AutoShape 98"/>
          <p:cNvSpPr>
            <a:spLocks noChangeArrowheads="1"/>
          </p:cNvSpPr>
          <p:nvPr/>
        </p:nvSpPr>
        <p:spPr bwMode="auto">
          <a:xfrm>
            <a:off x="3564706" y="1026368"/>
            <a:ext cx="2030412" cy="1201738"/>
          </a:xfrm>
          <a:prstGeom prst="octag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 algn="ctr"/>
            <a:endParaRPr lang="en-GB" altLang="sr-Latn-RS" sz="2400" dirty="0">
              <a:latin typeface="+mj-lt"/>
            </a:endParaRPr>
          </a:p>
        </p:txBody>
      </p:sp>
      <p:sp>
        <p:nvSpPr>
          <p:cNvPr id="2" name="Šesterokut 1"/>
          <p:cNvSpPr/>
          <p:nvPr/>
        </p:nvSpPr>
        <p:spPr>
          <a:xfrm>
            <a:off x="1944000" y="187200"/>
            <a:ext cx="2244850" cy="1365903"/>
          </a:xfrm>
          <a:prstGeom prst="hexagon">
            <a:avLst>
              <a:gd name="adj" fmla="val 49716"/>
              <a:gd name="vf" fmla="val 11547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800" b="1" dirty="0"/>
          </a:p>
        </p:txBody>
      </p:sp>
      <p:sp>
        <p:nvSpPr>
          <p:cNvPr id="25" name="Šesterokut 24"/>
          <p:cNvSpPr/>
          <p:nvPr/>
        </p:nvSpPr>
        <p:spPr>
          <a:xfrm>
            <a:off x="5004000" y="187200"/>
            <a:ext cx="2244850" cy="1365903"/>
          </a:xfrm>
          <a:prstGeom prst="hexagon">
            <a:avLst>
              <a:gd name="adj" fmla="val 49716"/>
              <a:gd name="vf" fmla="val 11547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/>
          <p:cNvSpPr txBox="1"/>
          <p:nvPr/>
        </p:nvSpPr>
        <p:spPr>
          <a:xfrm>
            <a:off x="5220072" y="548680"/>
            <a:ext cx="18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voditelja</a:t>
            </a:r>
            <a:endParaRPr lang="hr-HR" sz="3200" dirty="0"/>
          </a:p>
        </p:txBody>
      </p:sp>
      <p:sp>
        <p:nvSpPr>
          <p:cNvPr id="27" name="TekstniOkvir 26"/>
          <p:cNvSpPr txBox="1"/>
          <p:nvPr/>
        </p:nvSpPr>
        <p:spPr>
          <a:xfrm>
            <a:off x="2159936" y="558062"/>
            <a:ext cx="18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Poslovi</a:t>
            </a: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56" y="1104443"/>
            <a:ext cx="1008000" cy="1008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99" y="1164793"/>
            <a:ext cx="936000" cy="936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531" y="3680419"/>
            <a:ext cx="1089075" cy="1080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896" y="3013074"/>
            <a:ext cx="1044000" cy="10440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31" y="1727004"/>
            <a:ext cx="1152000" cy="107309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70" y="3608419"/>
            <a:ext cx="1106645" cy="1152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96952"/>
            <a:ext cx="1116000" cy="111600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7024"/>
            <a:ext cx="1353446" cy="136800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85224"/>
            <a:ext cx="1260000" cy="126000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88" y="4332965"/>
            <a:ext cx="1044000" cy="1044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599" y="2338024"/>
            <a:ext cx="792000" cy="1148401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74" y="1766223"/>
            <a:ext cx="1008000" cy="995200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9" y="5040140"/>
            <a:ext cx="1080000" cy="773999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90" y="5559003"/>
            <a:ext cx="1237014" cy="1038349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681859"/>
            <a:ext cx="936000" cy="917280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724" y="2375833"/>
            <a:ext cx="1080000" cy="1080000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29" y="1124744"/>
            <a:ext cx="828000" cy="1070190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16" y="4869160"/>
            <a:ext cx="1296000" cy="1296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56" y="4808041"/>
            <a:ext cx="936000" cy="1213247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408" y="3717032"/>
            <a:ext cx="100800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7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2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2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2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2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20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tmFilter="0, 0; .2, .5; .8, .5; 1, 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0" autoRev="1" fill="hold"/>
                                        <p:tgtEl>
                                          <p:spTgt spid="2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2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2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 tmFilter="0, 0; .2, .5; .8, .5; 1, 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500" autoRev="1" fill="hold"/>
                                        <p:tgtEl>
                                          <p:spTgt spid="2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2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 tmFilter="0, 0; .2, .5; .8, .5; 1, 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500" autoRev="1" fill="hold"/>
                                        <p:tgtEl>
                                          <p:spTgt spid="2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 tmFilter="0, 0; .2, .5; .8, .5; 1, 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500" autoRev="1" fill="hold"/>
                                        <p:tgtEl>
                                          <p:spTgt spid="2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0"/>
                            </p:stCondLst>
                            <p:childTnLst>
                              <p:par>
                                <p:cTn id="1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 tmFilter="0, 0; .2, .5; .8, .5; 1, 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500" autoRev="1" fill="hold"/>
                                        <p:tgtEl>
                                          <p:spTgt spid="2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0"/>
                            </p:stCondLst>
                            <p:childTnLst>
                              <p:par>
                                <p:cTn id="1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2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"/>
                            </p:stCondLst>
                            <p:childTnLst>
                              <p:par>
                                <p:cTn id="1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 tmFilter="0, 0; .2, .5; .8, .5; 1, 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500" autoRev="1" fill="hold"/>
                                        <p:tgtEl>
                                          <p:spTgt spid="20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 tmFilter="0, 0; .2, .5; .8, .5; 1, 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500" autoRev="1" fill="hold"/>
                                        <p:tgtEl>
                                          <p:spTgt spid="2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0"/>
                            </p:stCondLst>
                            <p:childTnLst>
                              <p:par>
                                <p:cTn id="1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 tmFilter="0, 0; .2, .5; .8, .5; 1, 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500" autoRev="1" fill="hold"/>
                                        <p:tgtEl>
                                          <p:spTgt spid="2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" grpId="0" animBg="1"/>
      <p:bldP spid="2089" grpId="0" animBg="1"/>
      <p:bldP spid="2090" grpId="0" animBg="1"/>
      <p:bldP spid="2091" grpId="0" animBg="1"/>
      <p:bldP spid="2115" grpId="0" animBg="1"/>
      <p:bldP spid="2116" grpId="0" animBg="1"/>
      <p:bldP spid="2117" grpId="0" animBg="1"/>
      <p:bldP spid="2118" grpId="0" animBg="1"/>
      <p:bldP spid="2120" grpId="0" animBg="1"/>
      <p:bldP spid="2121" grpId="0" animBg="1"/>
      <p:bldP spid="2122" grpId="0" animBg="1"/>
      <p:bldP spid="2123" grpId="0" animBg="1"/>
      <p:bldP spid="2125" grpId="0" animBg="1"/>
      <p:bldP spid="2127" grpId="0" animBg="1"/>
      <p:bldP spid="2128" grpId="0" animBg="1"/>
      <p:bldP spid="2130" grpId="0" animBg="1"/>
      <p:bldP spid="2131" grpId="0" animBg="1"/>
      <p:bldP spid="2132" grpId="0" animBg="1"/>
      <p:bldP spid="2133" grpId="0" animBg="1"/>
      <p:bldP spid="21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>
            <p:extLst/>
          </p:nvPr>
        </p:nvGraphicFramePr>
        <p:xfrm>
          <a:off x="-180528" y="-891480"/>
          <a:ext cx="5136232" cy="76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24744"/>
            <a:ext cx="6204138" cy="505910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30838"/>
            <a:ext cx="5598749" cy="459821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24" y="1042166"/>
            <a:ext cx="5474314" cy="481235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87249"/>
            <a:ext cx="3775404" cy="4690656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60" y="346348"/>
            <a:ext cx="5202212" cy="6165304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07" y="1157370"/>
            <a:ext cx="4066192" cy="4697151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97" y="1450685"/>
            <a:ext cx="4240702" cy="45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3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80467-6623-430B-9F1A-C55E3C2D5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F8680467-6623-430B-9F1A-C55E3C2D5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8680467-6623-430B-9F1A-C55E3C2D5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8680467-6623-430B-9F1A-C55E3C2D5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576CA4-BA7D-47AD-ACD6-874D29783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69576CA4-BA7D-47AD-ACD6-874D29783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AC6730-29FC-43C3-B9D4-90E858B87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A8AC6730-29FC-43C3-B9D4-90E858B87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6BD262-2658-40A2-A6EF-27256706F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2F6BD262-2658-40A2-A6EF-27256706F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4878D9-E28A-4834-9F45-9F0AFC0CD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944878D9-E28A-4834-9F45-9F0AFC0CD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3B3DE3-81EA-4E48-BD8D-E39844C2F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BC3B3DE3-81EA-4E48-BD8D-E39844C2F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E04C92-382C-42C3-83A6-3A3963235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84E04C92-382C-42C3-83A6-3A3963235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583DF3-C289-4703-99A1-BF4A7289E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2D583DF3-C289-4703-99A1-BF4A7289E4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463506-9DD1-41F4-A260-256A9F1AA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DE463506-9DD1-41F4-A260-256A9F1AA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334BC6-BB9C-478E-9CBB-14FEAE2CF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70334BC6-BB9C-478E-9CBB-14FEAE2CF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B928B7-9CD6-4444-9AA7-2CDDF0872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58B928B7-9CD6-4444-9AA7-2CDDF08722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9A0059-C870-4A8A-B987-22A6E78A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159A0059-C870-4A8A-B987-22A6E78A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BB03A9-F58D-46DA-9165-356EB8969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6EBB03A9-F58D-46DA-9165-356EB8969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AE2980-08A1-4F6D-8071-3EC5AD4EE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CBAE2980-08A1-4F6D-8071-3EC5AD4EE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1966EC-A09F-4DD4-96A8-D486F98BE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0F1966EC-A09F-4DD4-96A8-D486F98BE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213960" y="2234815"/>
            <a:ext cx="2748073" cy="2390116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wrap="none" anchor="ctr"/>
          <a:lstStyle/>
          <a:p>
            <a:endParaRPr lang="hr-HR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871504" y="908720"/>
            <a:ext cx="5400496" cy="5040560"/>
          </a:xfrm>
          <a:custGeom>
            <a:avLst/>
            <a:gdLst>
              <a:gd name="G0" fmla="+- 8281 0 0"/>
              <a:gd name="G1" fmla="+- 9849 0 0"/>
              <a:gd name="G2" fmla="+- 5609 0 0"/>
              <a:gd name="G3" fmla="+- 21600 0 8281"/>
              <a:gd name="G4" fmla="+- 21600 0 9849"/>
              <a:gd name="G5" fmla="+- 21600 0 5609"/>
              <a:gd name="G6" fmla="+- 8281 0 10800"/>
              <a:gd name="G7" fmla="+- 9849 0 10800"/>
              <a:gd name="G8" fmla="*/ G7 5609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8281" y="5609"/>
                </a:lnTo>
                <a:lnTo>
                  <a:pt x="9849" y="5609"/>
                </a:lnTo>
                <a:lnTo>
                  <a:pt x="9849" y="9849"/>
                </a:lnTo>
                <a:lnTo>
                  <a:pt x="5609" y="9849"/>
                </a:lnTo>
                <a:lnTo>
                  <a:pt x="5609" y="8281"/>
                </a:lnTo>
                <a:lnTo>
                  <a:pt x="0" y="10800"/>
                </a:lnTo>
                <a:lnTo>
                  <a:pt x="5609" y="13319"/>
                </a:lnTo>
                <a:lnTo>
                  <a:pt x="5609" y="11751"/>
                </a:lnTo>
                <a:lnTo>
                  <a:pt x="9849" y="11751"/>
                </a:lnTo>
                <a:lnTo>
                  <a:pt x="9849" y="15991"/>
                </a:lnTo>
                <a:lnTo>
                  <a:pt x="8281" y="15991"/>
                </a:lnTo>
                <a:lnTo>
                  <a:pt x="10800" y="21600"/>
                </a:lnTo>
                <a:lnTo>
                  <a:pt x="13319" y="15991"/>
                </a:lnTo>
                <a:lnTo>
                  <a:pt x="11751" y="15991"/>
                </a:lnTo>
                <a:lnTo>
                  <a:pt x="11751" y="11751"/>
                </a:lnTo>
                <a:lnTo>
                  <a:pt x="15991" y="11751"/>
                </a:lnTo>
                <a:lnTo>
                  <a:pt x="15991" y="13319"/>
                </a:lnTo>
                <a:lnTo>
                  <a:pt x="21600" y="10800"/>
                </a:lnTo>
                <a:lnTo>
                  <a:pt x="15991" y="8281"/>
                </a:lnTo>
                <a:lnTo>
                  <a:pt x="15991" y="9849"/>
                </a:lnTo>
                <a:lnTo>
                  <a:pt x="11751" y="9849"/>
                </a:lnTo>
                <a:lnTo>
                  <a:pt x="11751" y="5609"/>
                </a:lnTo>
                <a:lnTo>
                  <a:pt x="13319" y="5609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hr-HR"/>
          </a:p>
        </p:txBody>
      </p:sp>
      <p:grpSp>
        <p:nvGrpSpPr>
          <p:cNvPr id="15" name="Grupa 14"/>
          <p:cNvGrpSpPr/>
          <p:nvPr/>
        </p:nvGrpSpPr>
        <p:grpSpPr>
          <a:xfrm>
            <a:off x="3442684" y="2334404"/>
            <a:ext cx="2288931" cy="2190940"/>
            <a:chOff x="3442684" y="2334404"/>
            <a:chExt cx="2288931" cy="2190940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442684" y="2334404"/>
              <a:ext cx="2288931" cy="219094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704116" y="2952831"/>
              <a:ext cx="1766067" cy="954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18" tIns="45710" rIns="91418" bIns="45710">
              <a:prstTxWarp prst="textInflate">
                <a:avLst/>
              </a:prstTxWarp>
              <a:spAutoFit/>
            </a:bodyPr>
            <a:lstStyle/>
            <a:p>
              <a:r>
                <a:rPr lang="hr-HR" sz="2800" b="1" dirty="0" smtClean="0">
                  <a:solidFill>
                    <a:srgbClr val="003300"/>
                  </a:solidFill>
                </a:rPr>
                <a:t>Voditelj </a:t>
              </a:r>
            </a:p>
            <a:p>
              <a:r>
                <a:rPr lang="hr-HR" sz="2800" b="1" dirty="0" smtClean="0">
                  <a:solidFill>
                    <a:srgbClr val="003300"/>
                  </a:solidFill>
                </a:rPr>
                <a:t>projekta</a:t>
              </a:r>
              <a:endParaRPr lang="en-US" sz="2800" b="1" dirty="0">
                <a:solidFill>
                  <a:srgbClr val="003300"/>
                </a:solidFill>
              </a:endParaRPr>
            </a:p>
          </p:txBody>
        </p:sp>
      </p:grpSp>
      <p:sp>
        <p:nvSpPr>
          <p:cNvPr id="13" name="Zaobljeni pravokutnik 12"/>
          <p:cNvSpPr/>
          <p:nvPr/>
        </p:nvSpPr>
        <p:spPr>
          <a:xfrm>
            <a:off x="1872000" y="216000"/>
            <a:ext cx="5400000" cy="648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Osobine uspješnih voditelja</a:t>
            </a:r>
          </a:p>
        </p:txBody>
      </p:sp>
      <p:sp>
        <p:nvSpPr>
          <p:cNvPr id="11" name="Zaobljeni pravokutnik 10"/>
          <p:cNvSpPr/>
          <p:nvPr/>
        </p:nvSpPr>
        <p:spPr>
          <a:xfrm>
            <a:off x="107504" y="3105000"/>
            <a:ext cx="1764000" cy="648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Uloge</a:t>
            </a:r>
            <a:endParaRPr lang="hr-HR" sz="2800" b="1" dirty="0"/>
          </a:p>
        </p:txBody>
      </p:sp>
      <p:sp>
        <p:nvSpPr>
          <p:cNvPr id="12" name="Zaobljeni pravokutnik 11"/>
          <p:cNvSpPr/>
          <p:nvPr/>
        </p:nvSpPr>
        <p:spPr>
          <a:xfrm>
            <a:off x="7272496" y="3105000"/>
            <a:ext cx="1764000" cy="648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Vještine</a:t>
            </a:r>
          </a:p>
        </p:txBody>
      </p:sp>
      <p:sp>
        <p:nvSpPr>
          <p:cNvPr id="14" name="Zaobljeni pravokutnik 13"/>
          <p:cNvSpPr/>
          <p:nvPr/>
        </p:nvSpPr>
        <p:spPr>
          <a:xfrm>
            <a:off x="2214000" y="5949280"/>
            <a:ext cx="4716000" cy="648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Uobičajene pogreške</a:t>
            </a:r>
          </a:p>
        </p:txBody>
      </p:sp>
    </p:spTree>
    <p:extLst>
      <p:ext uri="{BB962C8B-B14F-4D97-AF65-F5344CB8AC3E}">
        <p14:creationId xmlns:p14="http://schemas.microsoft.com/office/powerpoint/2010/main" val="426296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Uloge voditelja projekta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61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1570775938"/>
              </p:ext>
            </p:extLst>
          </p:nvPr>
        </p:nvGraphicFramePr>
        <p:xfrm>
          <a:off x="251520" y="-747464"/>
          <a:ext cx="8424936" cy="734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1381"/>
            <a:ext cx="3354953" cy="320837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73" y="548680"/>
            <a:ext cx="3207600" cy="272204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72" y="504585"/>
            <a:ext cx="2880000" cy="325247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62" y="548680"/>
            <a:ext cx="2419726" cy="442774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38" y="692696"/>
            <a:ext cx="3582069" cy="398792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95" y="1284972"/>
            <a:ext cx="4203513" cy="2955155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73" y="386868"/>
            <a:ext cx="3314489" cy="39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9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118222-CF16-4D13-AB03-DA857A949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1B118222-CF16-4D13-AB03-DA857A949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1B118222-CF16-4D13-AB03-DA857A949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1B118222-CF16-4D13-AB03-DA857A949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9A6B8F-53C2-4C84-9ECC-AE3E99BBD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3F9A6B8F-53C2-4C84-9ECC-AE3E99BBD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ADC44D-B335-4C0F-8015-AA2BAB263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70ADC44D-B335-4C0F-8015-AA2BAB263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89DCED-CEF7-4017-9FE4-E7D43BCC1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0289DCED-CEF7-4017-9FE4-E7D43BCC1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8574A1-8FDB-4497-9BA0-162DD2BE4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388574A1-8FDB-4497-9BA0-162DD2BE4B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31674E-D286-42D1-BD55-0EA57A6DA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FD31674E-D286-42D1-BD55-0EA57A6DAE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D12797-B2E0-42F1-9528-524A46EE2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5DD12797-B2E0-42F1-9528-524A46EE2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1627FB-81B5-4A7C-A256-E8DE0055B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5B1627FB-81B5-4A7C-A256-E8DE0055B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F78023-BC6D-47FB-8521-04CAC43F2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DDF78023-BC6D-47FB-8521-04CAC43F2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E19BAC-BA9F-4807-A09C-D1641CB73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3AE19BAC-BA9F-4807-A09C-D1641CB732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F3927C-B094-4862-8636-F6E276E08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>
                                            <p:graphicEl>
                                              <a:dgm id="{3AF3927C-B094-4862-8636-F6E276E08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39FDA9-7A09-4F69-9204-7A0DEBA96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">
                                            <p:graphicEl>
                                              <a:dgm id="{E139FDA9-7A09-4F69-9204-7A0DEBA96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A836C-1402-4AC6-8866-B8A2792C5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">
                                            <p:graphicEl>
                                              <a:dgm id="{9F4A836C-1402-4AC6-8866-B8A2792C58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75FF46-56B0-4881-B7F8-CE8DAB6FE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">
                                            <p:graphicEl>
                                              <a:dgm id="{E075FF46-56B0-4881-B7F8-CE8DAB6FE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9BB66A-09D1-4705-B46A-C0FCE4907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">
                                            <p:graphicEl>
                                              <a:dgm id="{A99BB66A-09D1-4705-B46A-C0FCE4907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Vještine voditelja projekta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12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led_triangular_1_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8" y="731152"/>
            <a:ext cx="76358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222018" y="104022"/>
            <a:ext cx="3961441" cy="620212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46275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pic>
        <p:nvPicPr>
          <p:cNvPr id="19" name="Picture 4" descr="led_triangular_1_pur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31152"/>
            <a:ext cx="76358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led_triangular_1_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06" y="73115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led_triangular_1_yell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23326" y="731152"/>
            <a:ext cx="76041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led_triangular_1_bl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2672" y="731152"/>
            <a:ext cx="76358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272773" y="46939"/>
            <a:ext cx="385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Vještine voditelja</a:t>
            </a:r>
            <a:endParaRPr lang="hr-HR" sz="3600" dirty="0"/>
          </a:p>
        </p:txBody>
      </p:sp>
      <p:grpSp>
        <p:nvGrpSpPr>
          <p:cNvPr id="2" name="Grupa 1"/>
          <p:cNvGrpSpPr/>
          <p:nvPr/>
        </p:nvGrpSpPr>
        <p:grpSpPr>
          <a:xfrm>
            <a:off x="323528" y="1483200"/>
            <a:ext cx="7920880" cy="684000"/>
            <a:chOff x="330130" y="1563132"/>
            <a:chExt cx="7920880" cy="684000"/>
          </a:xfrm>
        </p:grpSpPr>
        <p:grpSp>
          <p:nvGrpSpPr>
            <p:cNvPr id="11" name="Grupa 10"/>
            <p:cNvGrpSpPr/>
            <p:nvPr/>
          </p:nvGrpSpPr>
          <p:grpSpPr>
            <a:xfrm>
              <a:off x="330130" y="1563132"/>
              <a:ext cx="7920880" cy="684000"/>
              <a:chOff x="378172" y="1794964"/>
              <a:chExt cx="10065514" cy="684000"/>
            </a:xfrm>
          </p:grpSpPr>
          <p:pic>
            <p:nvPicPr>
              <p:cNvPr id="5" name="Picture 3" descr="empty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172" y="1794964"/>
                <a:ext cx="10065514" cy="6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 Box 17"/>
              <p:cNvSpPr txBox="1">
                <a:spLocks noChangeArrowheads="1"/>
              </p:cNvSpPr>
              <p:nvPr/>
            </p:nvSpPr>
            <p:spPr bwMode="auto">
              <a:xfrm>
                <a:off x="1659237" y="1844824"/>
                <a:ext cx="6769464" cy="523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18" tIns="45710" rIns="91418" bIns="4571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sz="2800" dirty="0" smtClean="0"/>
                  <a:t>Osnove upravljanja projektima</a:t>
                </a:r>
                <a:endParaRPr lang="en-US" sz="2800" dirty="0"/>
              </a:p>
            </p:txBody>
          </p:sp>
        </p:grpSp>
        <p:pic>
          <p:nvPicPr>
            <p:cNvPr id="15" name="Picture 11" descr="creation_day_1_number_ge_0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00" y="1575732"/>
              <a:ext cx="269875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Slika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58" y="2558521"/>
            <a:ext cx="4543732" cy="3390759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9" y="3140968"/>
            <a:ext cx="4473511" cy="327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led_triangular_1_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8" y="731152"/>
            <a:ext cx="76358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222018" y="104022"/>
            <a:ext cx="3961441" cy="620212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46275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pic>
        <p:nvPicPr>
          <p:cNvPr id="19" name="Picture 4" descr="led_triangular_1_pur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31152"/>
            <a:ext cx="76358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led_triangular_1_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06" y="73115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led_triangular_1_yell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23326" y="731152"/>
            <a:ext cx="76041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led_triangular_1_bl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2672" y="731152"/>
            <a:ext cx="76358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272773" y="46939"/>
            <a:ext cx="385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Vještine voditelja</a:t>
            </a:r>
            <a:endParaRPr lang="hr-HR" sz="3600" dirty="0"/>
          </a:p>
        </p:txBody>
      </p:sp>
      <p:grpSp>
        <p:nvGrpSpPr>
          <p:cNvPr id="2" name="Grupa 1"/>
          <p:cNvGrpSpPr/>
          <p:nvPr/>
        </p:nvGrpSpPr>
        <p:grpSpPr>
          <a:xfrm>
            <a:off x="1115616" y="1483200"/>
            <a:ext cx="7920880" cy="684000"/>
            <a:chOff x="1115616" y="1509740"/>
            <a:chExt cx="7920880" cy="684000"/>
          </a:xfrm>
        </p:grpSpPr>
        <p:grpSp>
          <p:nvGrpSpPr>
            <p:cNvPr id="11" name="Grupa 10"/>
            <p:cNvGrpSpPr/>
            <p:nvPr/>
          </p:nvGrpSpPr>
          <p:grpSpPr>
            <a:xfrm>
              <a:off x="1115616" y="1509740"/>
              <a:ext cx="7920880" cy="684000"/>
              <a:chOff x="378172" y="1794964"/>
              <a:chExt cx="10065514" cy="684000"/>
            </a:xfrm>
          </p:grpSpPr>
          <p:pic>
            <p:nvPicPr>
              <p:cNvPr id="5" name="Picture 3" descr="empty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172" y="1794964"/>
                <a:ext cx="10065514" cy="6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 Box 17"/>
              <p:cNvSpPr txBox="1">
                <a:spLocks noChangeArrowheads="1"/>
              </p:cNvSpPr>
              <p:nvPr/>
            </p:nvSpPr>
            <p:spPr bwMode="auto">
              <a:xfrm>
                <a:off x="1659237" y="1844824"/>
                <a:ext cx="6769464" cy="523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18" tIns="45710" rIns="91418" bIns="4571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sz="2800" dirty="0" smtClean="0"/>
                  <a:t>Osnove upravljanja poslovanjem</a:t>
                </a:r>
                <a:endParaRPr lang="en-US" sz="2800" dirty="0"/>
              </a:p>
            </p:txBody>
          </p:sp>
        </p:grpSp>
        <p:pic>
          <p:nvPicPr>
            <p:cNvPr id="14" name="Picture 12" descr="creation_day_2_number_ge_0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2264" y="1522340"/>
              <a:ext cx="303889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Rezervirano mjesto sadržaja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2" y="2683719"/>
            <a:ext cx="3809822" cy="3265561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65060"/>
            <a:ext cx="5325144" cy="289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9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62" y="3645024"/>
            <a:ext cx="4696367" cy="2952328"/>
          </a:xfrm>
          <a:prstGeom prst="rect">
            <a:avLst/>
          </a:prstGeom>
        </p:spPr>
      </p:pic>
      <p:pic>
        <p:nvPicPr>
          <p:cNvPr id="17" name="Picture 9" descr="led_triangular_1_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8" y="731152"/>
            <a:ext cx="76358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222018" y="104022"/>
            <a:ext cx="3961441" cy="620212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46275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pic>
        <p:nvPicPr>
          <p:cNvPr id="19" name="Picture 4" descr="led_triangular_1_pur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31152"/>
            <a:ext cx="76358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led_triangular_1_r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06" y="73115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led_triangular_1_yell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23326" y="731152"/>
            <a:ext cx="76041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led_triangular_1_blu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2672" y="731152"/>
            <a:ext cx="76358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272773" y="46939"/>
            <a:ext cx="385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Vještine voditelja</a:t>
            </a:r>
            <a:endParaRPr lang="hr-HR" sz="3600" dirty="0"/>
          </a:p>
        </p:txBody>
      </p:sp>
      <p:grpSp>
        <p:nvGrpSpPr>
          <p:cNvPr id="3" name="Grupa 2"/>
          <p:cNvGrpSpPr/>
          <p:nvPr/>
        </p:nvGrpSpPr>
        <p:grpSpPr>
          <a:xfrm>
            <a:off x="2043721" y="1484784"/>
            <a:ext cx="5768639" cy="684000"/>
            <a:chOff x="1992553" y="1520410"/>
            <a:chExt cx="5768639" cy="684000"/>
          </a:xfrm>
        </p:grpSpPr>
        <p:grpSp>
          <p:nvGrpSpPr>
            <p:cNvPr id="11" name="Grupa 10"/>
            <p:cNvGrpSpPr/>
            <p:nvPr/>
          </p:nvGrpSpPr>
          <p:grpSpPr>
            <a:xfrm>
              <a:off x="2051720" y="1520410"/>
              <a:ext cx="5709472" cy="684000"/>
              <a:chOff x="356942" y="1794964"/>
              <a:chExt cx="7255352" cy="684000"/>
            </a:xfrm>
          </p:grpSpPr>
          <p:pic>
            <p:nvPicPr>
              <p:cNvPr id="5" name="Picture 3" descr="empty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942" y="1794964"/>
                <a:ext cx="7255352" cy="68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 Box 17"/>
              <p:cNvSpPr txBox="1">
                <a:spLocks noChangeArrowheads="1"/>
              </p:cNvSpPr>
              <p:nvPr/>
            </p:nvSpPr>
            <p:spPr bwMode="auto">
              <a:xfrm>
                <a:off x="1478952" y="1844824"/>
                <a:ext cx="4922551" cy="523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18" tIns="45710" rIns="91418" bIns="4571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r-HR" sz="2800" dirty="0" smtClean="0"/>
                  <a:t>Vještine predvođenja</a:t>
                </a:r>
                <a:endParaRPr lang="en-US" sz="2800" dirty="0"/>
              </a:p>
            </p:txBody>
          </p:sp>
        </p:grpSp>
        <p:pic>
          <p:nvPicPr>
            <p:cNvPr id="15" name="Picture 15" descr="creation_day_3_number_ge_0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553" y="1533010"/>
              <a:ext cx="376125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Slika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27" y="2211422"/>
            <a:ext cx="4728277" cy="238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ađan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3241</TotalTime>
  <Words>638</Words>
  <Application>Microsoft Office PowerPoint</Application>
  <PresentationFormat>On-screen Show (4:3)</PresentationFormat>
  <Paragraphs>142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Adobe Garamond Pro Bold</vt:lpstr>
      <vt:lpstr>Arial</vt:lpstr>
      <vt:lpstr>Calibri</vt:lpstr>
      <vt:lpstr>Georgia</vt:lpstr>
      <vt:lpstr>Times New Roman</vt:lpstr>
      <vt:lpstr>Tema sustava Office</vt:lpstr>
      <vt:lpstr>Knjižničar inicijator i uspješan voditelj projekta</vt:lpstr>
      <vt:lpstr>Zašto projekt ? </vt:lpstr>
      <vt:lpstr>PowerPoint Presentation</vt:lpstr>
      <vt:lpstr>Uloge voditelja projekta</vt:lpstr>
      <vt:lpstr>PowerPoint Presentation</vt:lpstr>
      <vt:lpstr>Vještine voditelja projekta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Osobine uspješnih voditelja projekta</vt:lpstr>
      <vt:lpstr>PowerPoint Presentation</vt:lpstr>
      <vt:lpstr>PowerPoint Presentation</vt:lpstr>
      <vt:lpstr>Uobičajene pogreške</vt:lpstr>
      <vt:lpstr>PowerPoint Presentation</vt:lpstr>
      <vt:lpstr>PowerPoint Presentation</vt:lpstr>
      <vt:lpstr>Na krivi način predvodi projektnu skupinu</vt:lpstr>
      <vt:lpstr>PowerPoint Presentation</vt:lpstr>
      <vt:lpstr>Prije početka</vt:lpstr>
      <vt:lpstr>Priznavanje projekta za napredovanje</vt:lpstr>
      <vt:lpstr>Dokumentacija projekta</vt:lpstr>
      <vt:lpstr>PowerPoint Presentation</vt:lpstr>
      <vt:lpstr>Literatura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Adela Granić</dc:creator>
  <cp:lastModifiedBy>Adela Granic</cp:lastModifiedBy>
  <cp:revision>265</cp:revision>
  <dcterms:created xsi:type="dcterms:W3CDTF">2013-06-26T19:04:17Z</dcterms:created>
  <dcterms:modified xsi:type="dcterms:W3CDTF">2018-01-09T20:04:26Z</dcterms:modified>
</cp:coreProperties>
</file>