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E7612D-202B-48BA-A9C6-C76B76E66CD7}" type="datetimeFigureOut">
              <a:rPr lang="sr-Latn-CS" smtClean="0"/>
              <a:pPr/>
              <a:t>11.12.2017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C76F61-F047-442E-AB78-0E2B3D34871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Školska knjižnica kao izvorište za stvaralački rad </a:t>
            </a:r>
            <a:br>
              <a:rPr lang="hr-HR" dirty="0" smtClean="0"/>
            </a:br>
            <a:r>
              <a:rPr lang="hr-HR" dirty="0" smtClean="0"/>
              <a:t>s darovitom djecom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Stručni skup za stručne suradnike </a:t>
            </a:r>
          </a:p>
          <a:p>
            <a:r>
              <a:rPr lang="hr-HR" dirty="0" smtClean="0"/>
              <a:t>knjižničare mentore i savjetnike, </a:t>
            </a:r>
          </a:p>
          <a:p>
            <a:r>
              <a:rPr lang="hr-HR" dirty="0" smtClean="0"/>
              <a:t>Zagreb, 1. prosinca 2017.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Adela Granić, viša savjetnica, AZOO</a:t>
            </a:r>
          </a:p>
          <a:p>
            <a:r>
              <a:rPr lang="hr-HR" b="1" dirty="0" smtClean="0"/>
              <a:t>PŠŠK – Baška na otoku Krku – </a:t>
            </a:r>
          </a:p>
          <a:p>
            <a:pPr>
              <a:buNone/>
            </a:pPr>
            <a:r>
              <a:rPr lang="hr-HR" b="1" dirty="0" smtClean="0"/>
              <a:t>  18. – 21. travanj 2018.</a:t>
            </a:r>
          </a:p>
          <a:p>
            <a:r>
              <a:rPr lang="hr-HR" dirty="0" smtClean="0"/>
              <a:t>rangirane prijave radionica i primjera dobre prakse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 Informacije i obavijesti</a:t>
            </a:r>
            <a:endParaRPr lang="hr-HR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Nina </a:t>
            </a:r>
            <a:r>
              <a:rPr lang="hr-HR" dirty="0" err="1" smtClean="0"/>
              <a:t>Karković</a:t>
            </a:r>
            <a:r>
              <a:rPr lang="hr-HR" dirty="0" smtClean="0"/>
              <a:t> – ravnateljica XVI. gimnazije – pozdravna riječ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Program skupa: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Dr.sc.Irena Bando, OŠ Jagode </a:t>
            </a:r>
            <a:r>
              <a:rPr lang="hr-HR" dirty="0" err="1" smtClean="0"/>
              <a:t>Truhelke</a:t>
            </a:r>
            <a:r>
              <a:rPr lang="hr-HR" dirty="0" smtClean="0"/>
              <a:t>, Osijek</a:t>
            </a:r>
          </a:p>
          <a:p>
            <a:r>
              <a:rPr lang="hr-HR" b="1" dirty="0" smtClean="0"/>
              <a:t>suvremena uloga školskog knjižničara </a:t>
            </a:r>
            <a:r>
              <a:rPr lang="hr-HR" dirty="0" smtClean="0"/>
              <a:t>– kreativnost, kritičnost, sposobnost rješavanja problema, </a:t>
            </a:r>
            <a:r>
              <a:rPr lang="hr-HR" dirty="0" err="1" smtClean="0"/>
              <a:t>cjeloživotno</a:t>
            </a:r>
            <a:r>
              <a:rPr lang="hr-HR" dirty="0" smtClean="0"/>
              <a:t> obrazovanje, upotreba suvremenih metoda učenja</a:t>
            </a:r>
          </a:p>
          <a:p>
            <a:r>
              <a:rPr lang="hr-HR" b="1" dirty="0" smtClean="0"/>
              <a:t>osobine školskog knjižničara </a:t>
            </a:r>
            <a:r>
              <a:rPr lang="hr-HR" dirty="0" smtClean="0"/>
              <a:t>– prilagodljivost, fleksibilnost, tolerancija, znatiželja, vizija za nove projekte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1. Razvoj kreativnosti u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e-okruženju </a:t>
            </a:r>
            <a:r>
              <a:rPr lang="hr-HR" dirty="0" smtClean="0"/>
              <a:t>školske knjižnice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međusobna suradnja učenika</a:t>
            </a:r>
          </a:p>
          <a:p>
            <a:r>
              <a:rPr lang="hr-HR" dirty="0" smtClean="0"/>
              <a:t>buđenje motivacije</a:t>
            </a:r>
          </a:p>
          <a:p>
            <a:r>
              <a:rPr lang="hr-HR" dirty="0" smtClean="0"/>
              <a:t>postavljanje izazova</a:t>
            </a:r>
          </a:p>
          <a:p>
            <a:r>
              <a:rPr lang="hr-HR" dirty="0" smtClean="0"/>
              <a:t>mijenjanje rutine</a:t>
            </a:r>
          </a:p>
          <a:p>
            <a:r>
              <a:rPr lang="hr-HR" dirty="0" smtClean="0"/>
              <a:t>promišljanje</a:t>
            </a:r>
          </a:p>
          <a:p>
            <a:r>
              <a:rPr lang="hr-HR" dirty="0" smtClean="0"/>
              <a:t>uvođenje eksperimentalnih programa</a:t>
            </a:r>
          </a:p>
          <a:p>
            <a:r>
              <a:rPr lang="hr-HR" dirty="0" smtClean="0"/>
              <a:t>rješavanje stvarnih problema</a:t>
            </a:r>
          </a:p>
          <a:p>
            <a:r>
              <a:rPr lang="hr-HR" dirty="0" smtClean="0"/>
              <a:t>primjena istraživačkog učenja – konstruktivistički pristup</a:t>
            </a:r>
          </a:p>
          <a:p>
            <a:r>
              <a:rPr lang="hr-HR" dirty="0" smtClean="0"/>
              <a:t>problemsko učenje – vođeno istraživanje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MOTIVACIJA ZA KREATIVAN RAD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računalni programi: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 TOONDOO – izrada stripa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 MOVIE MAKER – multimedijska prezentacija (audiovizualna slikovnica)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 SMILEYBOX – multimedijska prezentacija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 MATC THE MEMORY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 ANIMATOR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 WEEBLY STRANICE – društvene igre, povezivanje više projekata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 STORY TAILER – igre i ideje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RAZVOJ KREATIVNOG UČENJA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Darija </a:t>
            </a:r>
            <a:r>
              <a:rPr lang="hr-HR" dirty="0" err="1" smtClean="0"/>
              <a:t>Klaričić</a:t>
            </a:r>
            <a:r>
              <a:rPr lang="hr-HR" dirty="0" smtClean="0"/>
              <a:t>-</a:t>
            </a:r>
            <a:r>
              <a:rPr lang="hr-HR" dirty="0" err="1" smtClean="0"/>
              <a:t>Veg</a:t>
            </a:r>
            <a:r>
              <a:rPr lang="hr-HR" dirty="0" smtClean="0"/>
              <a:t>, OŠ “</a:t>
            </a:r>
            <a:r>
              <a:rPr lang="hr-HR" dirty="0" err="1" smtClean="0"/>
              <a:t>Dr</a:t>
            </a:r>
            <a:r>
              <a:rPr lang="hr-HR" dirty="0" smtClean="0"/>
              <a:t>. Franjo Tuđman”, Beli Manastir</a:t>
            </a:r>
          </a:p>
          <a:p>
            <a:r>
              <a:rPr lang="hr-HR" dirty="0" smtClean="0"/>
              <a:t>radionica kreativnog pisanja (za poticanje čitanja i pisanja)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Od lika do priče - radionica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Ivana </a:t>
            </a:r>
            <a:r>
              <a:rPr lang="hr-HR" dirty="0" err="1" smtClean="0"/>
              <a:t>Hengl</a:t>
            </a:r>
            <a:r>
              <a:rPr lang="hr-HR" dirty="0" smtClean="0"/>
              <a:t>, OŠ “</a:t>
            </a:r>
            <a:r>
              <a:rPr lang="hr-HR" dirty="0" err="1" smtClean="0"/>
              <a:t>Retfala</a:t>
            </a:r>
            <a:r>
              <a:rPr lang="hr-HR" dirty="0" smtClean="0"/>
              <a:t>”, Osijek</a:t>
            </a:r>
          </a:p>
          <a:p>
            <a:r>
              <a:rPr lang="hr-HR" dirty="0" smtClean="0"/>
              <a:t>testiranje nadarenosti – </a:t>
            </a:r>
            <a:r>
              <a:rPr lang="hr-HR" dirty="0" err="1" smtClean="0"/>
              <a:t>Ravenove</a:t>
            </a:r>
            <a:r>
              <a:rPr lang="hr-HR" dirty="0" smtClean="0"/>
              <a:t> matrice</a:t>
            </a:r>
          </a:p>
          <a:p>
            <a:r>
              <a:rPr lang="hr-HR" dirty="0" smtClean="0"/>
              <a:t>ne postoje edukacije za učitelje</a:t>
            </a:r>
          </a:p>
          <a:p>
            <a:r>
              <a:rPr lang="hr-HR" dirty="0" smtClean="0"/>
              <a:t>Centri izvrsnosti (Osijek)</a:t>
            </a:r>
          </a:p>
          <a:p>
            <a:r>
              <a:rPr lang="hr-HR" dirty="0" smtClean="0"/>
              <a:t>radionice: kreativno pisanje, dramska, informatička i matematička skupina, novinarstvo, dizajn, kemija, fizika</a:t>
            </a:r>
          </a:p>
          <a:p>
            <a:r>
              <a:rPr lang="hr-HR" dirty="0" smtClean="0"/>
              <a:t>Agencija za mobilnost – prijave programa za darovite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Daroviti učenici </a:t>
            </a:r>
            <a:br>
              <a:rPr lang="hr-HR" dirty="0" smtClean="0"/>
            </a:br>
            <a:r>
              <a:rPr lang="hr-HR" dirty="0" smtClean="0"/>
              <a:t>(primjer dobre prakse)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Danica </a:t>
            </a:r>
            <a:r>
              <a:rPr lang="hr-HR" dirty="0" err="1" smtClean="0"/>
              <a:t>Pelko</a:t>
            </a:r>
            <a:r>
              <a:rPr lang="hr-HR" dirty="0" smtClean="0"/>
              <a:t>, OŠ Donja Stubica</a:t>
            </a:r>
          </a:p>
          <a:p>
            <a:r>
              <a:rPr lang="hr-HR" dirty="0" smtClean="0"/>
              <a:t>izvannastavna aktivnost – Mala </a:t>
            </a:r>
            <a:r>
              <a:rPr lang="hr-HR" dirty="0" err="1" smtClean="0"/>
              <a:t>kajkaviana</a:t>
            </a:r>
            <a:endParaRPr lang="hr-HR" dirty="0" smtClean="0"/>
          </a:p>
          <a:p>
            <a:r>
              <a:rPr lang="hr-HR" dirty="0" smtClean="0"/>
              <a:t>Mali kajkavski rječnik (sadrži 3000 pojmova)</a:t>
            </a:r>
          </a:p>
          <a:p>
            <a:r>
              <a:rPr lang="hr-HR" dirty="0" smtClean="0"/>
              <a:t>uspješna sudjelovanja na mnogobrojnim natječajima, pozivima i smotrama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4. </a:t>
            </a:r>
            <a:r>
              <a:rPr lang="hr-HR" dirty="0" err="1" smtClean="0"/>
              <a:t>Zagorec</a:t>
            </a:r>
            <a:r>
              <a:rPr lang="hr-HR" dirty="0" smtClean="0"/>
              <a:t> se z malu maturu rodi (primjer dobre prakse)</a:t>
            </a:r>
            <a:endParaRPr lang="hr-HR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Denis </a:t>
            </a:r>
            <a:r>
              <a:rPr lang="hr-HR" dirty="0" err="1" smtClean="0"/>
              <a:t>Vincek</a:t>
            </a:r>
            <a:r>
              <a:rPr lang="hr-HR" dirty="0" smtClean="0"/>
              <a:t>, OŠ Ante Kovačića, Zlatar</a:t>
            </a:r>
          </a:p>
          <a:p>
            <a:r>
              <a:rPr lang="hr-HR" dirty="0" smtClean="0"/>
              <a:t>rad s učenicima koji ne pohađaju nikakvu izbornu nastavu</a:t>
            </a:r>
          </a:p>
          <a:p>
            <a:r>
              <a:rPr lang="hr-HR" dirty="0" smtClean="0"/>
              <a:t>rad s foto skupinom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2400" dirty="0" smtClean="0"/>
              <a:t>5. Učenje u </a:t>
            </a:r>
            <a:r>
              <a:rPr lang="hr-HR" sz="2400" dirty="0" err="1" smtClean="0"/>
              <a:t>psihomotoričkom</a:t>
            </a:r>
            <a:r>
              <a:rPr lang="hr-HR" sz="2400" dirty="0" smtClean="0"/>
              <a:t> području kao motivacija za rad s učenicima s posebnim odgojno-obrazovnim potrebama u školskoj knjižnici </a:t>
            </a:r>
            <a:endParaRPr lang="hr-HR" sz="2400" dirty="0"/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366</Words>
  <Application>Microsoft Office PowerPoint</Application>
  <PresentationFormat>Prikaz na zaslonu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Gomilanje</vt:lpstr>
      <vt:lpstr>Školska knjižnica kao izvorište za stvaralački rad  s darovitom djecom</vt:lpstr>
      <vt:lpstr>Program skupa:</vt:lpstr>
      <vt:lpstr>1. Razvoj kreativnosti u  e-okruženju školske knjižnice</vt:lpstr>
      <vt:lpstr>MOTIVACIJA ZA KREATIVAN RAD</vt:lpstr>
      <vt:lpstr>RAZVOJ KREATIVNOG UČENJA</vt:lpstr>
      <vt:lpstr>2. Od lika do priče - radionica</vt:lpstr>
      <vt:lpstr>3. Daroviti učenici  (primjer dobre prakse)</vt:lpstr>
      <vt:lpstr>4. Zagorec se z malu maturu rodi (primjer dobre prakse)</vt:lpstr>
      <vt:lpstr>5. Učenje u psihomotoričkom području kao motivacija za rad s učenicima s posebnim odgojno-obrazovnim potrebama u školskoj knjižnici </vt:lpstr>
      <vt:lpstr>6. Informacije i obavijesti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Školska knjižnica kao izvorište za stvaralački rad s darovitom djecom</dc:title>
  <dc:creator>berny</dc:creator>
  <cp:lastModifiedBy>berny</cp:lastModifiedBy>
  <cp:revision>35</cp:revision>
  <dcterms:created xsi:type="dcterms:W3CDTF">2017-12-08T07:26:21Z</dcterms:created>
  <dcterms:modified xsi:type="dcterms:W3CDTF">2017-12-11T06:41:08Z</dcterms:modified>
</cp:coreProperties>
</file>