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media/image23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60" r:id="rId4"/>
    <p:sldId id="258" r:id="rId5"/>
    <p:sldId id="257" r:id="rId6"/>
    <p:sldId id="271" r:id="rId7"/>
    <p:sldId id="272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75" r:id="rId16"/>
    <p:sldId id="267" r:id="rId17"/>
    <p:sldId id="281" r:id="rId18"/>
    <p:sldId id="264" r:id="rId19"/>
    <p:sldId id="265" r:id="rId20"/>
    <p:sldId id="282" r:id="rId21"/>
    <p:sldId id="287" r:id="rId22"/>
    <p:sldId id="288" r:id="rId23"/>
    <p:sldId id="283" r:id="rId24"/>
    <p:sldId id="285" r:id="rId25"/>
    <p:sldId id="286" r:id="rId26"/>
    <p:sldId id="290" r:id="rId27"/>
    <p:sldId id="284" r:id="rId28"/>
    <p:sldId id="269" r:id="rId29"/>
    <p:sldId id="291" r:id="rId30"/>
    <p:sldId id="270" r:id="rId31"/>
    <p:sldId id="26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5064" autoAdjust="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outlineViewPr>
    <p:cViewPr>
      <p:scale>
        <a:sx n="33" d="100"/>
        <a:sy n="33" d="100"/>
      </p:scale>
      <p:origin x="0" y="-22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2"/>
    </p:cViewPr>
  </p:sorterViewPr>
  <p:notesViewPr>
    <p:cSldViewPr snapToGrid="0">
      <p:cViewPr varScale="1">
        <p:scale>
          <a:sx n="64" d="100"/>
          <a:sy n="64" d="100"/>
        </p:scale>
        <p:origin x="267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A8297-A69F-4884-86CA-AAB7DD57308B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BFD44F9-8CC3-405B-97AB-4B313A5FBE44}">
      <dgm:prSet/>
      <dgm:spPr/>
      <dgm:t>
        <a:bodyPr/>
        <a:lstStyle/>
        <a:p>
          <a:pPr rtl="0"/>
          <a:r>
            <a:rPr lang="hr-HR" dirty="0"/>
            <a:t>”</a:t>
          </a:r>
          <a:r>
            <a:rPr lang="hr-HR" b="1" dirty="0"/>
            <a:t>pružanje usluga učenicima </a:t>
          </a:r>
          <a:r>
            <a:rPr lang="hr-HR" dirty="0"/>
            <a:t>s teškoćama, uključujući i one s većim teškoćama, </a:t>
          </a:r>
          <a:r>
            <a:rPr lang="hr-HR" b="1" dirty="0"/>
            <a:t>u školi, u susjedstvu, i to u redovitom razredu</a:t>
          </a:r>
          <a:r>
            <a:rPr lang="hr-HR" dirty="0"/>
            <a:t>, s </a:t>
          </a:r>
          <a:r>
            <a:rPr lang="hr-HR" b="1" dirty="0"/>
            <a:t>učenicima iste dobi</a:t>
          </a:r>
          <a:r>
            <a:rPr lang="hr-HR" dirty="0"/>
            <a:t>, </a:t>
          </a:r>
        </a:p>
        <a:p>
          <a:pPr rtl="0"/>
          <a:r>
            <a:rPr lang="hr-HR" b="1" dirty="0"/>
            <a:t>sa svim potrebnim uslugama podrške i pomoćnim sredstvima</a:t>
          </a:r>
          <a:r>
            <a:rPr lang="hr-HR" dirty="0"/>
            <a:t>. </a:t>
          </a:r>
        </a:p>
        <a:p>
          <a:pPr rtl="0"/>
          <a:r>
            <a:rPr lang="hr-HR" dirty="0"/>
            <a:t>To osigurava </a:t>
          </a:r>
          <a:r>
            <a:rPr lang="hr-HR" b="1" dirty="0"/>
            <a:t>djetetov uspjeh-akademski, ponašajni i socijalni </a:t>
          </a:r>
          <a:r>
            <a:rPr lang="hr-HR" dirty="0"/>
            <a:t>te </a:t>
          </a:r>
          <a:r>
            <a:rPr lang="hr-HR" b="1" dirty="0"/>
            <a:t>priprema dijete za punopravno sudjelovanje u društvu</a:t>
          </a:r>
          <a:r>
            <a:rPr lang="hr-HR" dirty="0"/>
            <a:t>”</a:t>
          </a:r>
        </a:p>
      </dgm:t>
    </dgm:pt>
    <dgm:pt modelId="{3714347B-B6C7-4244-9718-AEE9503CCA43}" type="parTrans" cxnId="{CCABBFD9-742B-4A0C-BF5A-6EB8DAB104D6}">
      <dgm:prSet/>
      <dgm:spPr/>
      <dgm:t>
        <a:bodyPr/>
        <a:lstStyle/>
        <a:p>
          <a:endParaRPr lang="hr-HR"/>
        </a:p>
      </dgm:t>
    </dgm:pt>
    <dgm:pt modelId="{0F8794F7-988F-48AE-8204-55A15E1E3389}" type="sibTrans" cxnId="{CCABBFD9-742B-4A0C-BF5A-6EB8DAB104D6}">
      <dgm:prSet/>
      <dgm:spPr/>
      <dgm:t>
        <a:bodyPr/>
        <a:lstStyle/>
        <a:p>
          <a:endParaRPr lang="hr-HR"/>
        </a:p>
      </dgm:t>
    </dgm:pt>
    <dgm:pt modelId="{78B09462-93F8-4762-82B9-BFAB5EC54C21}" type="pres">
      <dgm:prSet presAssocID="{D28A8297-A69F-4884-86CA-AAB7DD57308B}" presName="Name0" presStyleCnt="0">
        <dgm:presLayoutVars>
          <dgm:dir/>
          <dgm:animLvl val="lvl"/>
          <dgm:resizeHandles val="exact"/>
        </dgm:presLayoutVars>
      </dgm:prSet>
      <dgm:spPr/>
    </dgm:pt>
    <dgm:pt modelId="{13E63D7B-F8FD-4E53-97FC-07FA16829DCF}" type="pres">
      <dgm:prSet presAssocID="{1BFD44F9-8CC3-405B-97AB-4B313A5FBE44}" presName="vertFlow" presStyleCnt="0"/>
      <dgm:spPr/>
    </dgm:pt>
    <dgm:pt modelId="{C6F0EC04-4072-4AEB-906A-A91EA529B5C9}" type="pres">
      <dgm:prSet presAssocID="{1BFD44F9-8CC3-405B-97AB-4B313A5FBE44}" presName="header" presStyleLbl="node1" presStyleIdx="0" presStyleCnt="1" custScaleY="150615" custLinFactNeighborY="-20516"/>
      <dgm:spPr/>
    </dgm:pt>
  </dgm:ptLst>
  <dgm:cxnLst>
    <dgm:cxn modelId="{856BF00A-AC3B-49C5-914D-979D8CD2F68C}" type="presOf" srcId="{1BFD44F9-8CC3-405B-97AB-4B313A5FBE44}" destId="{C6F0EC04-4072-4AEB-906A-A91EA529B5C9}" srcOrd="0" destOrd="0" presId="urn:microsoft.com/office/officeart/2005/8/layout/lProcess1"/>
    <dgm:cxn modelId="{BB169B8C-95DC-40F0-ABDD-37D613E09361}" type="presOf" srcId="{D28A8297-A69F-4884-86CA-AAB7DD57308B}" destId="{78B09462-93F8-4762-82B9-BFAB5EC54C21}" srcOrd="0" destOrd="0" presId="urn:microsoft.com/office/officeart/2005/8/layout/lProcess1"/>
    <dgm:cxn modelId="{CCABBFD9-742B-4A0C-BF5A-6EB8DAB104D6}" srcId="{D28A8297-A69F-4884-86CA-AAB7DD57308B}" destId="{1BFD44F9-8CC3-405B-97AB-4B313A5FBE44}" srcOrd="0" destOrd="0" parTransId="{3714347B-B6C7-4244-9718-AEE9503CCA43}" sibTransId="{0F8794F7-988F-48AE-8204-55A15E1E3389}"/>
    <dgm:cxn modelId="{465021C8-5F0B-4313-ABF6-DC7A0AB2148A}" type="presParOf" srcId="{78B09462-93F8-4762-82B9-BFAB5EC54C21}" destId="{13E63D7B-F8FD-4E53-97FC-07FA16829DCF}" srcOrd="0" destOrd="0" presId="urn:microsoft.com/office/officeart/2005/8/layout/lProcess1"/>
    <dgm:cxn modelId="{17F19106-4574-4323-B942-ACFB32D37D6F}" type="presParOf" srcId="{13E63D7B-F8FD-4E53-97FC-07FA16829DCF}" destId="{C6F0EC04-4072-4AEB-906A-A91EA529B5C9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4582B4-6687-403A-9B3F-7A1399637BEC}" type="doc">
      <dgm:prSet loTypeId="urn:microsoft.com/office/officeart/2011/layout/ConvergingText" loCatId="officeonlin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65B779E7-DD77-4A0B-BA32-A4EC81CD6B5F}">
      <dgm:prSet phldrT="[Text]" custT="1"/>
      <dgm:spPr>
        <a:solidFill>
          <a:srgbClr val="C00000"/>
        </a:solidFill>
      </dgm:spPr>
      <dgm:t>
        <a:bodyPr/>
        <a:lstStyle/>
        <a:p>
          <a:r>
            <a:rPr lang="hr-HR" sz="2000" dirty="0">
              <a:latin typeface="Arial" panose="020B0604020202020204" pitchFamily="34" charset="0"/>
              <a:cs typeface="Arial" panose="020B0604020202020204" pitchFamily="34" charset="0"/>
            </a:rPr>
            <a:t>Primjena</a:t>
          </a:r>
        </a:p>
        <a:p>
          <a:r>
            <a:rPr lang="hr-HR" sz="2000" dirty="0" err="1">
              <a:latin typeface="Arial" panose="020B0604020202020204" pitchFamily="34" charset="0"/>
              <a:cs typeface="Arial" panose="020B0604020202020204" pitchFamily="34" charset="0"/>
            </a:rPr>
            <a:t>inkluzije</a:t>
          </a:r>
          <a:r>
            <a:rPr lang="hr-HR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58715F8F-FA70-48A5-82C4-D5B35A1B8CDD}" type="parTrans" cxnId="{B79D4B80-A80E-40E1-95F0-C8C9CDA10E69}">
      <dgm:prSet/>
      <dgm:spPr/>
      <dgm:t>
        <a:bodyPr/>
        <a:lstStyle/>
        <a:p>
          <a:endParaRPr lang="hr-H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C35839-254C-42C0-9837-6A3C7044F503}" type="sibTrans" cxnId="{B79D4B80-A80E-40E1-95F0-C8C9CDA10E69}">
      <dgm:prSet/>
      <dgm:spPr/>
      <dgm:t>
        <a:bodyPr/>
        <a:lstStyle/>
        <a:p>
          <a:endParaRPr lang="hr-H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EDC0BF-B68D-4DB9-AA7D-0089CF7C32F6}">
      <dgm:prSet phldrT="[Text]" custT="1"/>
      <dgm:spPr/>
      <dgm:t>
        <a:bodyPr/>
        <a:lstStyle/>
        <a:p>
          <a:r>
            <a:rPr lang="hr-HR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1.Politika i međusektorska suradnja</a:t>
          </a:r>
        </a:p>
      </dgm:t>
    </dgm:pt>
    <dgm:pt modelId="{DDDA9D64-7E4C-4B26-ABE7-7C7DEE56A8F6}" type="parTrans" cxnId="{3F825A89-838E-4643-90CE-27AA95A3C11F}">
      <dgm:prSet/>
      <dgm:spPr/>
      <dgm:t>
        <a:bodyPr/>
        <a:lstStyle/>
        <a:p>
          <a:endParaRPr lang="hr-H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FC4BE5-04F0-4286-9B89-350D26032774}" type="sibTrans" cxnId="{3F825A89-838E-4643-90CE-27AA95A3C11F}">
      <dgm:prSet/>
      <dgm:spPr/>
      <dgm:t>
        <a:bodyPr/>
        <a:lstStyle/>
        <a:p>
          <a:endParaRPr lang="hr-H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8AF9E0-C1DF-40C8-985C-6BB664634DAF}">
      <dgm:prSet phldrT="[Text]" custT="1"/>
      <dgm:spPr/>
      <dgm:t>
        <a:bodyPr/>
        <a:lstStyle/>
        <a:p>
          <a:r>
            <a:rPr lang="hr-HR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2. Stavovi, iskustvo, znanje</a:t>
          </a:r>
        </a:p>
      </dgm:t>
    </dgm:pt>
    <dgm:pt modelId="{3D935BE7-D89D-456E-BA20-EEA1D0FD2BCB}" type="parTrans" cxnId="{ABA93C84-4839-4C51-BE5D-DD0B63BC6829}">
      <dgm:prSet/>
      <dgm:spPr/>
      <dgm:t>
        <a:bodyPr/>
        <a:lstStyle/>
        <a:p>
          <a:endParaRPr lang="hr-H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2C3BBF-E207-48CC-9899-FE0B809E608F}" type="sibTrans" cxnId="{ABA93C84-4839-4C51-BE5D-DD0B63BC6829}">
      <dgm:prSet/>
      <dgm:spPr/>
      <dgm:t>
        <a:bodyPr/>
        <a:lstStyle/>
        <a:p>
          <a:endParaRPr lang="hr-H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0E5095-999A-40A1-9D20-BE4880875344}">
      <dgm:prSet phldrT="[Text]" custT="1"/>
      <dgm:spPr/>
      <dgm:t>
        <a:bodyPr/>
        <a:lstStyle/>
        <a:p>
          <a:r>
            <a:rPr lang="hr-HR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3. Nacionalni kurikul</a:t>
          </a:r>
        </a:p>
      </dgm:t>
    </dgm:pt>
    <dgm:pt modelId="{C638E243-AD2E-4E8B-9167-CB39CFED0F17}" type="parTrans" cxnId="{E3475662-0356-4C3A-A247-B64B9443501D}">
      <dgm:prSet/>
      <dgm:spPr/>
      <dgm:t>
        <a:bodyPr/>
        <a:lstStyle/>
        <a:p>
          <a:endParaRPr lang="hr-H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ECAB43-150C-4308-A164-FDF5D2B1DF7F}" type="sibTrans" cxnId="{E3475662-0356-4C3A-A247-B64B9443501D}">
      <dgm:prSet/>
      <dgm:spPr/>
      <dgm:t>
        <a:bodyPr/>
        <a:lstStyle/>
        <a:p>
          <a:endParaRPr lang="hr-H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3F46FA-748F-4B9C-8CB1-5262C556308B}">
      <dgm:prSet phldrT="[Text]" custT="1"/>
      <dgm:spPr/>
      <dgm:t>
        <a:bodyPr/>
        <a:lstStyle/>
        <a:p>
          <a:r>
            <a:rPr lang="hr-HR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4. Edukacije usmjerene kompetencijama</a:t>
          </a:r>
        </a:p>
      </dgm:t>
    </dgm:pt>
    <dgm:pt modelId="{9FBAE129-EEBE-4ED1-9E55-52756C1439A7}" type="parTrans" cxnId="{2124E9A7-CD99-4060-B295-995296197610}">
      <dgm:prSet/>
      <dgm:spPr/>
      <dgm:t>
        <a:bodyPr/>
        <a:lstStyle/>
        <a:p>
          <a:endParaRPr lang="hr-H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648416-E2AC-466E-AC99-35377446E520}" type="sibTrans" cxnId="{2124E9A7-CD99-4060-B295-995296197610}">
      <dgm:prSet/>
      <dgm:spPr/>
      <dgm:t>
        <a:bodyPr/>
        <a:lstStyle/>
        <a:p>
          <a:endParaRPr lang="hr-H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A2A690-8414-4696-9BFB-4B8FFDD957DC}">
      <dgm:prSet phldrT="[Text]" custT="1"/>
      <dgm:spPr/>
      <dgm:t>
        <a:bodyPr/>
        <a:lstStyle/>
        <a:p>
          <a:r>
            <a:rPr lang="hr-HR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5. Prilagodba okoline</a:t>
          </a:r>
        </a:p>
      </dgm:t>
    </dgm:pt>
    <dgm:pt modelId="{6ACD0DBB-57AC-46E0-9A39-775F6A4F3499}" type="parTrans" cxnId="{EC73ADE1-04D2-4009-B622-CCC576888E9D}">
      <dgm:prSet/>
      <dgm:spPr/>
      <dgm:t>
        <a:bodyPr/>
        <a:lstStyle/>
        <a:p>
          <a:endParaRPr lang="hr-H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B5EBC2-6DD7-432E-A21E-599DDD5FC62E}" type="sibTrans" cxnId="{EC73ADE1-04D2-4009-B622-CCC576888E9D}">
      <dgm:prSet/>
      <dgm:spPr/>
      <dgm:t>
        <a:bodyPr/>
        <a:lstStyle/>
        <a:p>
          <a:endParaRPr lang="hr-H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57383-8ABE-431D-8B8C-D2F85CC74B88}">
      <dgm:prSet phldrT="[Text]"/>
      <dgm:spPr/>
      <dgm:t>
        <a:bodyPr/>
        <a:lstStyle/>
        <a:p>
          <a:endParaRPr lang="hr-H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1C131D-DFD6-4DFE-94A7-67ADB453439C}" type="parTrans" cxnId="{05E1878E-18FC-4A78-ABA0-B75F4CB637AB}">
      <dgm:prSet/>
      <dgm:spPr/>
      <dgm:t>
        <a:bodyPr/>
        <a:lstStyle/>
        <a:p>
          <a:endParaRPr lang="hr-H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40C91B-3490-4CF8-A80A-A0D64C1DDC8C}" type="sibTrans" cxnId="{05E1878E-18FC-4A78-ABA0-B75F4CB637AB}">
      <dgm:prSet/>
      <dgm:spPr/>
      <dgm:t>
        <a:bodyPr/>
        <a:lstStyle/>
        <a:p>
          <a:endParaRPr lang="hr-H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9D0B68-722A-49DE-81E2-75BC28FF57FF}" type="pres">
      <dgm:prSet presAssocID="{0A4582B4-6687-403A-9B3F-7A1399637BEC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93185A21-0CDA-4C33-BC05-50A5EB3BE3CD}" type="pres">
      <dgm:prSet presAssocID="{65B779E7-DD77-4A0B-BA32-A4EC81CD6B5F}" presName="composite" presStyleCnt="0"/>
      <dgm:spPr/>
    </dgm:pt>
    <dgm:pt modelId="{A2094EC2-82E3-4BD9-89C2-88A7B4B92B9C}" type="pres">
      <dgm:prSet presAssocID="{65B779E7-DD77-4A0B-BA32-A4EC81CD6B5F}" presName="ParentAccent1" presStyleLbl="alignNode1" presStyleIdx="0" presStyleCnt="51"/>
      <dgm:spPr/>
    </dgm:pt>
    <dgm:pt modelId="{76F36F89-6D2C-4BC4-BC3C-39DFCBC2224F}" type="pres">
      <dgm:prSet presAssocID="{65B779E7-DD77-4A0B-BA32-A4EC81CD6B5F}" presName="ParentAccent2" presStyleLbl="alignNode1" presStyleIdx="1" presStyleCnt="51"/>
      <dgm:spPr/>
    </dgm:pt>
    <dgm:pt modelId="{29086DE4-89D8-450C-85C1-CBCD08F44707}" type="pres">
      <dgm:prSet presAssocID="{65B779E7-DD77-4A0B-BA32-A4EC81CD6B5F}" presName="ParentAccent3" presStyleLbl="alignNode1" presStyleIdx="2" presStyleCnt="51"/>
      <dgm:spPr/>
    </dgm:pt>
    <dgm:pt modelId="{EC89E511-6306-4DD4-907F-00BA63954CFC}" type="pres">
      <dgm:prSet presAssocID="{65B779E7-DD77-4A0B-BA32-A4EC81CD6B5F}" presName="ParentAccent4" presStyleLbl="alignNode1" presStyleIdx="3" presStyleCnt="51"/>
      <dgm:spPr/>
    </dgm:pt>
    <dgm:pt modelId="{8DE80EF3-8AE3-4314-B932-38CC5D19BB9E}" type="pres">
      <dgm:prSet presAssocID="{65B779E7-DD77-4A0B-BA32-A4EC81CD6B5F}" presName="ParentAccent5" presStyleLbl="alignNode1" presStyleIdx="4" presStyleCnt="51"/>
      <dgm:spPr/>
    </dgm:pt>
    <dgm:pt modelId="{B5A9DF4D-2B39-4501-B6ED-F6025F27619A}" type="pres">
      <dgm:prSet presAssocID="{65B779E7-DD77-4A0B-BA32-A4EC81CD6B5F}" presName="ParentAccent6" presStyleLbl="alignNode1" presStyleIdx="5" presStyleCnt="51"/>
      <dgm:spPr/>
    </dgm:pt>
    <dgm:pt modelId="{831687C7-D559-4DCD-A084-6AE0C7F17B74}" type="pres">
      <dgm:prSet presAssocID="{65B779E7-DD77-4A0B-BA32-A4EC81CD6B5F}" presName="ParentAccent7" presStyleLbl="alignNode1" presStyleIdx="6" presStyleCnt="51"/>
      <dgm:spPr/>
    </dgm:pt>
    <dgm:pt modelId="{7BA99C49-2559-4083-BA68-9D7223CC5657}" type="pres">
      <dgm:prSet presAssocID="{65B779E7-DD77-4A0B-BA32-A4EC81CD6B5F}" presName="ParentAccent8" presStyleLbl="alignNode1" presStyleIdx="7" presStyleCnt="51"/>
      <dgm:spPr/>
    </dgm:pt>
    <dgm:pt modelId="{C36E6B0F-C013-4FE0-872D-5794721EBD94}" type="pres">
      <dgm:prSet presAssocID="{65B779E7-DD77-4A0B-BA32-A4EC81CD6B5F}" presName="ParentAccent9" presStyleLbl="alignNode1" presStyleIdx="8" presStyleCnt="51"/>
      <dgm:spPr/>
    </dgm:pt>
    <dgm:pt modelId="{7E677AD7-8F4B-449E-8941-E514B73C2F10}" type="pres">
      <dgm:prSet presAssocID="{65B779E7-DD77-4A0B-BA32-A4EC81CD6B5F}" presName="ParentAccent10" presStyleLbl="alignNode1" presStyleIdx="9" presStyleCnt="51"/>
      <dgm:spPr/>
    </dgm:pt>
    <dgm:pt modelId="{BE1261C3-A0D9-4569-A7A3-70EF042AC205}" type="pres">
      <dgm:prSet presAssocID="{65B779E7-DD77-4A0B-BA32-A4EC81CD6B5F}" presName="Parent" presStyleLbl="alignNode1" presStyleIdx="10" presStyleCnt="51">
        <dgm:presLayoutVars>
          <dgm:chMax val="5"/>
          <dgm:chPref val="3"/>
          <dgm:bulletEnabled val="1"/>
        </dgm:presLayoutVars>
      </dgm:prSet>
      <dgm:spPr/>
    </dgm:pt>
    <dgm:pt modelId="{09F03557-AB79-423D-A6B2-CF3D88B269D7}" type="pres">
      <dgm:prSet presAssocID="{2BEDC0BF-B68D-4DB9-AA7D-0089CF7C32F6}" presName="Child1Accent1" presStyleLbl="alignNode1" presStyleIdx="11" presStyleCnt="51"/>
      <dgm:spPr/>
    </dgm:pt>
    <dgm:pt modelId="{8556F560-C22F-4F2C-8D82-2597C9E70BD0}" type="pres">
      <dgm:prSet presAssocID="{2BEDC0BF-B68D-4DB9-AA7D-0089CF7C32F6}" presName="Child1Accent2" presStyleLbl="alignNode1" presStyleIdx="12" presStyleCnt="51"/>
      <dgm:spPr/>
    </dgm:pt>
    <dgm:pt modelId="{93D624E4-D10A-497D-BF34-E8E36D1ED141}" type="pres">
      <dgm:prSet presAssocID="{2BEDC0BF-B68D-4DB9-AA7D-0089CF7C32F6}" presName="Child1Accent3" presStyleLbl="alignNode1" presStyleIdx="13" presStyleCnt="51"/>
      <dgm:spPr/>
    </dgm:pt>
    <dgm:pt modelId="{F6E3FFD0-B538-4A16-9FB0-F7C4B6AD1127}" type="pres">
      <dgm:prSet presAssocID="{2BEDC0BF-B68D-4DB9-AA7D-0089CF7C32F6}" presName="Child1Accent4" presStyleLbl="alignNode1" presStyleIdx="14" presStyleCnt="51"/>
      <dgm:spPr/>
    </dgm:pt>
    <dgm:pt modelId="{94847D6A-5B5D-4018-9719-2EA1F6FC1B6D}" type="pres">
      <dgm:prSet presAssocID="{2BEDC0BF-B68D-4DB9-AA7D-0089CF7C32F6}" presName="Child1Accent5" presStyleLbl="alignNode1" presStyleIdx="15" presStyleCnt="51"/>
      <dgm:spPr/>
    </dgm:pt>
    <dgm:pt modelId="{B6548C31-6F77-4883-8F85-079100082E29}" type="pres">
      <dgm:prSet presAssocID="{2BEDC0BF-B68D-4DB9-AA7D-0089CF7C32F6}" presName="Child1Accent6" presStyleLbl="alignNode1" presStyleIdx="16" presStyleCnt="51"/>
      <dgm:spPr/>
    </dgm:pt>
    <dgm:pt modelId="{E3B6241D-69FD-4055-8FB1-94A0BB1F06AF}" type="pres">
      <dgm:prSet presAssocID="{2BEDC0BF-B68D-4DB9-AA7D-0089CF7C32F6}" presName="Child1Accent7" presStyleLbl="alignNode1" presStyleIdx="17" presStyleCnt="51"/>
      <dgm:spPr/>
    </dgm:pt>
    <dgm:pt modelId="{4A1CC5DE-1546-4E60-97F8-C56F4C995834}" type="pres">
      <dgm:prSet presAssocID="{2BEDC0BF-B68D-4DB9-AA7D-0089CF7C32F6}" presName="Child1Accent8" presStyleLbl="alignNode1" presStyleIdx="18" presStyleCnt="51"/>
      <dgm:spPr/>
    </dgm:pt>
    <dgm:pt modelId="{4168939F-411C-49D7-9AEA-3B4E5CFAF59D}" type="pres">
      <dgm:prSet presAssocID="{2BEDC0BF-B68D-4DB9-AA7D-0089CF7C32F6}" presName="Child1Accent9" presStyleLbl="alignNode1" presStyleIdx="19" presStyleCnt="51"/>
      <dgm:spPr/>
    </dgm:pt>
    <dgm:pt modelId="{CF949ED8-0EFA-473C-AB06-4365F78B3F1E}" type="pres">
      <dgm:prSet presAssocID="{2BEDC0BF-B68D-4DB9-AA7D-0089CF7C32F6}" presName="Child1" presStyleLbl="revTx" presStyleIdx="0" presStyleCnt="5" custScaleX="194095">
        <dgm:presLayoutVars>
          <dgm:chMax/>
          <dgm:chPref val="0"/>
          <dgm:bulletEnabled val="1"/>
        </dgm:presLayoutVars>
      </dgm:prSet>
      <dgm:spPr/>
    </dgm:pt>
    <dgm:pt modelId="{5F98B9C6-D370-4578-8F93-34518D4BFD1D}" type="pres">
      <dgm:prSet presAssocID="{BB8AF9E0-C1DF-40C8-985C-6BB664634DAF}" presName="Child2Accent1" presStyleLbl="alignNode1" presStyleIdx="20" presStyleCnt="51"/>
      <dgm:spPr/>
    </dgm:pt>
    <dgm:pt modelId="{1E8F7B93-0893-431B-A122-24BB69B5B63E}" type="pres">
      <dgm:prSet presAssocID="{BB8AF9E0-C1DF-40C8-985C-6BB664634DAF}" presName="Child2Accent2" presStyleLbl="alignNode1" presStyleIdx="21" presStyleCnt="51"/>
      <dgm:spPr/>
    </dgm:pt>
    <dgm:pt modelId="{5614A118-1992-4ADD-A2F6-52C44D209BBD}" type="pres">
      <dgm:prSet presAssocID="{BB8AF9E0-C1DF-40C8-985C-6BB664634DAF}" presName="Child2Accent3" presStyleLbl="alignNode1" presStyleIdx="22" presStyleCnt="51"/>
      <dgm:spPr/>
    </dgm:pt>
    <dgm:pt modelId="{2878471D-8D92-46C7-ADF8-D5742CA22AF5}" type="pres">
      <dgm:prSet presAssocID="{BB8AF9E0-C1DF-40C8-985C-6BB664634DAF}" presName="Child2Accent4" presStyleLbl="alignNode1" presStyleIdx="23" presStyleCnt="51"/>
      <dgm:spPr/>
    </dgm:pt>
    <dgm:pt modelId="{9C481495-CB9A-4C14-ABC4-EA8965D23D9F}" type="pres">
      <dgm:prSet presAssocID="{BB8AF9E0-C1DF-40C8-985C-6BB664634DAF}" presName="Child2Accent5" presStyleLbl="alignNode1" presStyleIdx="24" presStyleCnt="51"/>
      <dgm:spPr/>
    </dgm:pt>
    <dgm:pt modelId="{1FF1FADF-C9B4-4EAC-BEFF-DEF1CEF1A028}" type="pres">
      <dgm:prSet presAssocID="{BB8AF9E0-C1DF-40C8-985C-6BB664634DAF}" presName="Child2Accent6" presStyleLbl="alignNode1" presStyleIdx="25" presStyleCnt="51"/>
      <dgm:spPr/>
    </dgm:pt>
    <dgm:pt modelId="{36078803-7CAC-45F3-99D9-0FA4CE82CB5D}" type="pres">
      <dgm:prSet presAssocID="{BB8AF9E0-C1DF-40C8-985C-6BB664634DAF}" presName="Child2Accent7" presStyleLbl="alignNode1" presStyleIdx="26" presStyleCnt="51"/>
      <dgm:spPr/>
    </dgm:pt>
    <dgm:pt modelId="{C156AC9F-B396-4E3C-B9D3-3331A4FFB633}" type="pres">
      <dgm:prSet presAssocID="{BB8AF9E0-C1DF-40C8-985C-6BB664634DAF}" presName="Child2" presStyleLbl="revTx" presStyleIdx="1" presStyleCnt="5" custScaleX="171888">
        <dgm:presLayoutVars>
          <dgm:chMax/>
          <dgm:chPref val="0"/>
          <dgm:bulletEnabled val="1"/>
        </dgm:presLayoutVars>
      </dgm:prSet>
      <dgm:spPr/>
    </dgm:pt>
    <dgm:pt modelId="{B012A6B5-9BA4-43DD-A250-9F37B3BFA452}" type="pres">
      <dgm:prSet presAssocID="{AE0E5095-999A-40A1-9D20-BE4880875344}" presName="Child3Accent1" presStyleLbl="alignNode1" presStyleIdx="27" presStyleCnt="51"/>
      <dgm:spPr/>
    </dgm:pt>
    <dgm:pt modelId="{74EF8F27-17B8-41B2-AE51-5879D6CD2175}" type="pres">
      <dgm:prSet presAssocID="{AE0E5095-999A-40A1-9D20-BE4880875344}" presName="Child3Accent2" presStyleLbl="alignNode1" presStyleIdx="28" presStyleCnt="51"/>
      <dgm:spPr/>
    </dgm:pt>
    <dgm:pt modelId="{30C9F8EF-C205-4D0A-904A-33AEF611634B}" type="pres">
      <dgm:prSet presAssocID="{AE0E5095-999A-40A1-9D20-BE4880875344}" presName="Child3Accent3" presStyleLbl="alignNode1" presStyleIdx="29" presStyleCnt="51"/>
      <dgm:spPr/>
    </dgm:pt>
    <dgm:pt modelId="{FCB01F62-1B07-4527-AA6B-17B8E650E0C0}" type="pres">
      <dgm:prSet presAssocID="{AE0E5095-999A-40A1-9D20-BE4880875344}" presName="Child3Accent4" presStyleLbl="alignNode1" presStyleIdx="30" presStyleCnt="51"/>
      <dgm:spPr/>
    </dgm:pt>
    <dgm:pt modelId="{5367BDBE-B5A9-403B-9ED3-59DD73D79EE9}" type="pres">
      <dgm:prSet presAssocID="{AE0E5095-999A-40A1-9D20-BE4880875344}" presName="Child3Accent5" presStyleLbl="alignNode1" presStyleIdx="31" presStyleCnt="51"/>
      <dgm:spPr/>
    </dgm:pt>
    <dgm:pt modelId="{1556C17C-13F6-4DD4-8FB3-9F66A11A2D6C}" type="pres">
      <dgm:prSet presAssocID="{AE0E5095-999A-40A1-9D20-BE4880875344}" presName="Child3Accent6" presStyleLbl="alignNode1" presStyleIdx="32" presStyleCnt="51"/>
      <dgm:spPr/>
    </dgm:pt>
    <dgm:pt modelId="{D9605311-F145-4DFB-8D3F-AB2FB854F71D}" type="pres">
      <dgm:prSet presAssocID="{AE0E5095-999A-40A1-9D20-BE4880875344}" presName="Child3Accent7" presStyleLbl="alignNode1" presStyleIdx="33" presStyleCnt="51"/>
      <dgm:spPr/>
    </dgm:pt>
    <dgm:pt modelId="{B5611DE1-1381-4BEA-9637-4539955F8F47}" type="pres">
      <dgm:prSet presAssocID="{AE0E5095-999A-40A1-9D20-BE4880875344}" presName="Child3" presStyleLbl="revTx" presStyleIdx="2" presStyleCnt="5" custScaleX="161446">
        <dgm:presLayoutVars>
          <dgm:chMax/>
          <dgm:chPref val="0"/>
          <dgm:bulletEnabled val="1"/>
        </dgm:presLayoutVars>
      </dgm:prSet>
      <dgm:spPr/>
    </dgm:pt>
    <dgm:pt modelId="{B3DC2C57-821E-4AAF-9A2C-113F80515411}" type="pres">
      <dgm:prSet presAssocID="{303F46FA-748F-4B9C-8CB1-5262C556308B}" presName="Child4Accent1" presStyleLbl="alignNode1" presStyleIdx="34" presStyleCnt="51"/>
      <dgm:spPr/>
    </dgm:pt>
    <dgm:pt modelId="{0C3F593A-B3FC-481E-950B-F7ABFA653CEC}" type="pres">
      <dgm:prSet presAssocID="{303F46FA-748F-4B9C-8CB1-5262C556308B}" presName="Child4Accent2" presStyleLbl="alignNode1" presStyleIdx="35" presStyleCnt="51"/>
      <dgm:spPr/>
    </dgm:pt>
    <dgm:pt modelId="{BB99C606-1F80-4312-BC31-94EE6BD9F561}" type="pres">
      <dgm:prSet presAssocID="{303F46FA-748F-4B9C-8CB1-5262C556308B}" presName="Child4Accent3" presStyleLbl="alignNode1" presStyleIdx="36" presStyleCnt="51"/>
      <dgm:spPr/>
    </dgm:pt>
    <dgm:pt modelId="{6B9C07EF-0A24-4F5B-A460-76D23D8003C5}" type="pres">
      <dgm:prSet presAssocID="{303F46FA-748F-4B9C-8CB1-5262C556308B}" presName="Child4Accent4" presStyleLbl="alignNode1" presStyleIdx="37" presStyleCnt="51"/>
      <dgm:spPr/>
    </dgm:pt>
    <dgm:pt modelId="{9978DBE2-EC1A-4EE3-88D0-86FEE9F816FC}" type="pres">
      <dgm:prSet presAssocID="{303F46FA-748F-4B9C-8CB1-5262C556308B}" presName="Child4Accent5" presStyleLbl="alignNode1" presStyleIdx="38" presStyleCnt="51"/>
      <dgm:spPr/>
    </dgm:pt>
    <dgm:pt modelId="{4A6F651C-BD84-403D-94AB-0B74DF3E855D}" type="pres">
      <dgm:prSet presAssocID="{303F46FA-748F-4B9C-8CB1-5262C556308B}" presName="Child4Accent6" presStyleLbl="alignNode1" presStyleIdx="39" presStyleCnt="51"/>
      <dgm:spPr/>
    </dgm:pt>
    <dgm:pt modelId="{54A5E42D-0774-4F2B-860D-82540C268045}" type="pres">
      <dgm:prSet presAssocID="{303F46FA-748F-4B9C-8CB1-5262C556308B}" presName="Child4Accent7" presStyleLbl="alignNode1" presStyleIdx="40" presStyleCnt="51"/>
      <dgm:spPr/>
    </dgm:pt>
    <dgm:pt modelId="{5EEC6B6E-243A-4DED-B21E-20070E6500F2}" type="pres">
      <dgm:prSet presAssocID="{303F46FA-748F-4B9C-8CB1-5262C556308B}" presName="Child4Accent8" presStyleLbl="alignNode1" presStyleIdx="41" presStyleCnt="51"/>
      <dgm:spPr/>
    </dgm:pt>
    <dgm:pt modelId="{3CE75A6C-15A0-424C-829C-D761C15EEC91}" type="pres">
      <dgm:prSet presAssocID="{303F46FA-748F-4B9C-8CB1-5262C556308B}" presName="Child4" presStyleLbl="revTx" presStyleIdx="3" presStyleCnt="5" custScaleX="136764" custScaleY="89335">
        <dgm:presLayoutVars>
          <dgm:chMax/>
          <dgm:chPref val="0"/>
          <dgm:bulletEnabled val="1"/>
        </dgm:presLayoutVars>
      </dgm:prSet>
      <dgm:spPr/>
    </dgm:pt>
    <dgm:pt modelId="{CCA2BFEC-FCD2-4F0B-B14F-C4AE60E7FB96}" type="pres">
      <dgm:prSet presAssocID="{D4A2A690-8414-4696-9BFB-4B8FFDD957DC}" presName="Child5Accent1" presStyleLbl="alignNode1" presStyleIdx="42" presStyleCnt="51"/>
      <dgm:spPr/>
    </dgm:pt>
    <dgm:pt modelId="{D4C4AAA0-32A0-441F-B5B2-9F8F1D04139F}" type="pres">
      <dgm:prSet presAssocID="{D4A2A690-8414-4696-9BFB-4B8FFDD957DC}" presName="Child5Accent2" presStyleLbl="alignNode1" presStyleIdx="43" presStyleCnt="51"/>
      <dgm:spPr/>
    </dgm:pt>
    <dgm:pt modelId="{19DDB333-B3A0-4B09-8C43-E3D00DF58E9F}" type="pres">
      <dgm:prSet presAssocID="{D4A2A690-8414-4696-9BFB-4B8FFDD957DC}" presName="Child5Accent3" presStyleLbl="alignNode1" presStyleIdx="44" presStyleCnt="51"/>
      <dgm:spPr/>
    </dgm:pt>
    <dgm:pt modelId="{85C0E6C5-59BC-447B-A251-6119D89464CD}" type="pres">
      <dgm:prSet presAssocID="{D4A2A690-8414-4696-9BFB-4B8FFDD957DC}" presName="Child5Accent4" presStyleLbl="alignNode1" presStyleIdx="45" presStyleCnt="51"/>
      <dgm:spPr/>
    </dgm:pt>
    <dgm:pt modelId="{512E41BE-4A1F-4CA2-9CA2-314740DF2C79}" type="pres">
      <dgm:prSet presAssocID="{D4A2A690-8414-4696-9BFB-4B8FFDD957DC}" presName="Child5Accent5" presStyleLbl="alignNode1" presStyleIdx="46" presStyleCnt="51"/>
      <dgm:spPr/>
    </dgm:pt>
    <dgm:pt modelId="{B347DD3C-C41F-4024-8C78-1A5DEC6550B9}" type="pres">
      <dgm:prSet presAssocID="{D4A2A690-8414-4696-9BFB-4B8FFDD957DC}" presName="Child5Accent6" presStyleLbl="alignNode1" presStyleIdx="47" presStyleCnt="51"/>
      <dgm:spPr/>
    </dgm:pt>
    <dgm:pt modelId="{281A44B7-2BC4-405A-9167-512F4DEB6EB2}" type="pres">
      <dgm:prSet presAssocID="{D4A2A690-8414-4696-9BFB-4B8FFDD957DC}" presName="Child5Accent7" presStyleLbl="alignNode1" presStyleIdx="48" presStyleCnt="51"/>
      <dgm:spPr/>
    </dgm:pt>
    <dgm:pt modelId="{AE4012F3-2E3E-4637-83DC-8EBB000BE545}" type="pres">
      <dgm:prSet presAssocID="{D4A2A690-8414-4696-9BFB-4B8FFDD957DC}" presName="Child5Accent8" presStyleLbl="alignNode1" presStyleIdx="49" presStyleCnt="51"/>
      <dgm:spPr/>
    </dgm:pt>
    <dgm:pt modelId="{1C8F6C93-FCC6-4E15-9A9B-3D5974D55C55}" type="pres">
      <dgm:prSet presAssocID="{D4A2A690-8414-4696-9BFB-4B8FFDD957DC}" presName="Child5Accent9" presStyleLbl="alignNode1" presStyleIdx="50" presStyleCnt="51"/>
      <dgm:spPr/>
    </dgm:pt>
    <dgm:pt modelId="{367D6D01-8B8F-4E98-8306-98E1EE730C49}" type="pres">
      <dgm:prSet presAssocID="{D4A2A690-8414-4696-9BFB-4B8FFDD957DC}" presName="Child5" presStyleLbl="revTx" presStyleIdx="4" presStyleCnt="5">
        <dgm:presLayoutVars>
          <dgm:chMax/>
          <dgm:chPref val="0"/>
          <dgm:bulletEnabled val="1"/>
        </dgm:presLayoutVars>
      </dgm:prSet>
      <dgm:spPr/>
    </dgm:pt>
  </dgm:ptLst>
  <dgm:cxnLst>
    <dgm:cxn modelId="{0588AC3D-143F-494F-AB53-081814073468}" type="presOf" srcId="{BB8AF9E0-C1DF-40C8-985C-6BB664634DAF}" destId="{C156AC9F-B396-4E3C-B9D3-3331A4FFB633}" srcOrd="0" destOrd="0" presId="urn:microsoft.com/office/officeart/2011/layout/ConvergingText"/>
    <dgm:cxn modelId="{E3475662-0356-4C3A-A247-B64B9443501D}" srcId="{65B779E7-DD77-4A0B-BA32-A4EC81CD6B5F}" destId="{AE0E5095-999A-40A1-9D20-BE4880875344}" srcOrd="2" destOrd="0" parTransId="{C638E243-AD2E-4E8B-9167-CB39CFED0F17}" sibTransId="{2CECAB43-150C-4308-A164-FDF5D2B1DF7F}"/>
    <dgm:cxn modelId="{91640B71-8D26-4446-B371-F10E8104238E}" type="presOf" srcId="{D4A2A690-8414-4696-9BFB-4B8FFDD957DC}" destId="{367D6D01-8B8F-4E98-8306-98E1EE730C49}" srcOrd="0" destOrd="0" presId="urn:microsoft.com/office/officeart/2011/layout/ConvergingText"/>
    <dgm:cxn modelId="{F0238451-8906-4F0D-9A3C-3F05DD4DCA46}" type="presOf" srcId="{303F46FA-748F-4B9C-8CB1-5262C556308B}" destId="{3CE75A6C-15A0-424C-829C-D761C15EEC91}" srcOrd="0" destOrd="0" presId="urn:microsoft.com/office/officeart/2011/layout/ConvergingText"/>
    <dgm:cxn modelId="{DC36BC53-5584-4C47-93F5-23363EFBCEFC}" type="presOf" srcId="{65B779E7-DD77-4A0B-BA32-A4EC81CD6B5F}" destId="{BE1261C3-A0D9-4569-A7A3-70EF042AC205}" srcOrd="0" destOrd="0" presId="urn:microsoft.com/office/officeart/2011/layout/ConvergingText"/>
    <dgm:cxn modelId="{C7A93177-9733-46C0-AC1A-A41146380221}" type="presOf" srcId="{2BEDC0BF-B68D-4DB9-AA7D-0089CF7C32F6}" destId="{CF949ED8-0EFA-473C-AB06-4365F78B3F1E}" srcOrd="0" destOrd="0" presId="urn:microsoft.com/office/officeart/2011/layout/ConvergingText"/>
    <dgm:cxn modelId="{B79D4B80-A80E-40E1-95F0-C8C9CDA10E69}" srcId="{0A4582B4-6687-403A-9B3F-7A1399637BEC}" destId="{65B779E7-DD77-4A0B-BA32-A4EC81CD6B5F}" srcOrd="0" destOrd="0" parTransId="{58715F8F-FA70-48A5-82C4-D5B35A1B8CDD}" sibTransId="{D0C35839-254C-42C0-9837-6A3C7044F503}"/>
    <dgm:cxn modelId="{ABA93C84-4839-4C51-BE5D-DD0B63BC6829}" srcId="{65B779E7-DD77-4A0B-BA32-A4EC81CD6B5F}" destId="{BB8AF9E0-C1DF-40C8-985C-6BB664634DAF}" srcOrd="1" destOrd="0" parTransId="{3D935BE7-D89D-456E-BA20-EEA1D0FD2BCB}" sibTransId="{B72C3BBF-E207-48CC-9899-FE0B809E608F}"/>
    <dgm:cxn modelId="{3F825A89-838E-4643-90CE-27AA95A3C11F}" srcId="{65B779E7-DD77-4A0B-BA32-A4EC81CD6B5F}" destId="{2BEDC0BF-B68D-4DB9-AA7D-0089CF7C32F6}" srcOrd="0" destOrd="0" parTransId="{DDDA9D64-7E4C-4B26-ABE7-7C7DEE56A8F6}" sibTransId="{B8FC4BE5-04F0-4286-9B89-350D26032774}"/>
    <dgm:cxn modelId="{05E1878E-18FC-4A78-ABA0-B75F4CB637AB}" srcId="{65B779E7-DD77-4A0B-BA32-A4EC81CD6B5F}" destId="{9F057383-8ABE-431D-8B8C-D2F85CC74B88}" srcOrd="5" destOrd="0" parTransId="{111C131D-DFD6-4DFE-94A7-67ADB453439C}" sibTransId="{1540C91B-3490-4CF8-A80A-A0D64C1DDC8C}"/>
    <dgm:cxn modelId="{2124E9A7-CD99-4060-B295-995296197610}" srcId="{65B779E7-DD77-4A0B-BA32-A4EC81CD6B5F}" destId="{303F46FA-748F-4B9C-8CB1-5262C556308B}" srcOrd="3" destOrd="0" parTransId="{9FBAE129-EEBE-4ED1-9E55-52756C1439A7}" sibTransId="{68648416-E2AC-466E-AC99-35377446E520}"/>
    <dgm:cxn modelId="{CB8E33E1-BD4E-47FB-BBCC-9D44FD50A493}" type="presOf" srcId="{AE0E5095-999A-40A1-9D20-BE4880875344}" destId="{B5611DE1-1381-4BEA-9637-4539955F8F47}" srcOrd="0" destOrd="0" presId="urn:microsoft.com/office/officeart/2011/layout/ConvergingText"/>
    <dgm:cxn modelId="{EC73ADE1-04D2-4009-B622-CCC576888E9D}" srcId="{65B779E7-DD77-4A0B-BA32-A4EC81CD6B5F}" destId="{D4A2A690-8414-4696-9BFB-4B8FFDD957DC}" srcOrd="4" destOrd="0" parTransId="{6ACD0DBB-57AC-46E0-9A39-775F6A4F3499}" sibTransId="{7AB5EBC2-6DD7-432E-A21E-599DDD5FC62E}"/>
    <dgm:cxn modelId="{DD90E4FE-BEAC-47BC-A07E-F3083F75EAC0}" type="presOf" srcId="{0A4582B4-6687-403A-9B3F-7A1399637BEC}" destId="{6C9D0B68-722A-49DE-81E2-75BC28FF57FF}" srcOrd="0" destOrd="0" presId="urn:microsoft.com/office/officeart/2011/layout/ConvergingText"/>
    <dgm:cxn modelId="{FF09E015-CB28-485B-92C0-86AB25A81625}" type="presParOf" srcId="{6C9D0B68-722A-49DE-81E2-75BC28FF57FF}" destId="{93185A21-0CDA-4C33-BC05-50A5EB3BE3CD}" srcOrd="0" destOrd="0" presId="urn:microsoft.com/office/officeart/2011/layout/ConvergingText"/>
    <dgm:cxn modelId="{3BF2792C-3FC1-4449-82AF-09BE8CA0C50A}" type="presParOf" srcId="{93185A21-0CDA-4C33-BC05-50A5EB3BE3CD}" destId="{A2094EC2-82E3-4BD9-89C2-88A7B4B92B9C}" srcOrd="0" destOrd="0" presId="urn:microsoft.com/office/officeart/2011/layout/ConvergingText"/>
    <dgm:cxn modelId="{4A763095-B1E7-4082-B987-07F3034E42D7}" type="presParOf" srcId="{93185A21-0CDA-4C33-BC05-50A5EB3BE3CD}" destId="{76F36F89-6D2C-4BC4-BC3C-39DFCBC2224F}" srcOrd="1" destOrd="0" presId="urn:microsoft.com/office/officeart/2011/layout/ConvergingText"/>
    <dgm:cxn modelId="{FED21E31-D10F-4B87-BFB5-184FC104376F}" type="presParOf" srcId="{93185A21-0CDA-4C33-BC05-50A5EB3BE3CD}" destId="{29086DE4-89D8-450C-85C1-CBCD08F44707}" srcOrd="2" destOrd="0" presId="urn:microsoft.com/office/officeart/2011/layout/ConvergingText"/>
    <dgm:cxn modelId="{DA23EAC2-0D20-436D-B932-685A00FFA580}" type="presParOf" srcId="{93185A21-0CDA-4C33-BC05-50A5EB3BE3CD}" destId="{EC89E511-6306-4DD4-907F-00BA63954CFC}" srcOrd="3" destOrd="0" presId="urn:microsoft.com/office/officeart/2011/layout/ConvergingText"/>
    <dgm:cxn modelId="{C1AF6B69-9847-4078-8921-5318199C30DE}" type="presParOf" srcId="{93185A21-0CDA-4C33-BC05-50A5EB3BE3CD}" destId="{8DE80EF3-8AE3-4314-B932-38CC5D19BB9E}" srcOrd="4" destOrd="0" presId="urn:microsoft.com/office/officeart/2011/layout/ConvergingText"/>
    <dgm:cxn modelId="{81EC15FA-1801-448C-9CBE-5C310B12C8C0}" type="presParOf" srcId="{93185A21-0CDA-4C33-BC05-50A5EB3BE3CD}" destId="{B5A9DF4D-2B39-4501-B6ED-F6025F27619A}" srcOrd="5" destOrd="0" presId="urn:microsoft.com/office/officeart/2011/layout/ConvergingText"/>
    <dgm:cxn modelId="{D2B2F740-7BB9-44DA-9549-3DACBFCBD9AB}" type="presParOf" srcId="{93185A21-0CDA-4C33-BC05-50A5EB3BE3CD}" destId="{831687C7-D559-4DCD-A084-6AE0C7F17B74}" srcOrd="6" destOrd="0" presId="urn:microsoft.com/office/officeart/2011/layout/ConvergingText"/>
    <dgm:cxn modelId="{11519ED6-AFBA-4B00-B17B-ABFF639A30F7}" type="presParOf" srcId="{93185A21-0CDA-4C33-BC05-50A5EB3BE3CD}" destId="{7BA99C49-2559-4083-BA68-9D7223CC5657}" srcOrd="7" destOrd="0" presId="urn:microsoft.com/office/officeart/2011/layout/ConvergingText"/>
    <dgm:cxn modelId="{CFFAD6CB-DE3B-4EA9-A410-AADF81182A00}" type="presParOf" srcId="{93185A21-0CDA-4C33-BC05-50A5EB3BE3CD}" destId="{C36E6B0F-C013-4FE0-872D-5794721EBD94}" srcOrd="8" destOrd="0" presId="urn:microsoft.com/office/officeart/2011/layout/ConvergingText"/>
    <dgm:cxn modelId="{EE5CD2DA-993B-407C-8D27-073BF83BA583}" type="presParOf" srcId="{93185A21-0CDA-4C33-BC05-50A5EB3BE3CD}" destId="{7E677AD7-8F4B-449E-8941-E514B73C2F10}" srcOrd="9" destOrd="0" presId="urn:microsoft.com/office/officeart/2011/layout/ConvergingText"/>
    <dgm:cxn modelId="{8173CB08-54C4-4185-9F76-256DF210B4E6}" type="presParOf" srcId="{93185A21-0CDA-4C33-BC05-50A5EB3BE3CD}" destId="{BE1261C3-A0D9-4569-A7A3-70EF042AC205}" srcOrd="10" destOrd="0" presId="urn:microsoft.com/office/officeart/2011/layout/ConvergingText"/>
    <dgm:cxn modelId="{C9C2490D-8836-4274-BA05-DC9055491661}" type="presParOf" srcId="{93185A21-0CDA-4C33-BC05-50A5EB3BE3CD}" destId="{09F03557-AB79-423D-A6B2-CF3D88B269D7}" srcOrd="11" destOrd="0" presId="urn:microsoft.com/office/officeart/2011/layout/ConvergingText"/>
    <dgm:cxn modelId="{5F8230E1-8167-4E01-9F5F-F69CCC0C695B}" type="presParOf" srcId="{93185A21-0CDA-4C33-BC05-50A5EB3BE3CD}" destId="{8556F560-C22F-4F2C-8D82-2597C9E70BD0}" srcOrd="12" destOrd="0" presId="urn:microsoft.com/office/officeart/2011/layout/ConvergingText"/>
    <dgm:cxn modelId="{FEF0211B-A732-41BD-832F-D58FC06EA465}" type="presParOf" srcId="{93185A21-0CDA-4C33-BC05-50A5EB3BE3CD}" destId="{93D624E4-D10A-497D-BF34-E8E36D1ED141}" srcOrd="13" destOrd="0" presId="urn:microsoft.com/office/officeart/2011/layout/ConvergingText"/>
    <dgm:cxn modelId="{F6934CEC-5921-4D0C-B41F-8EFFADA64915}" type="presParOf" srcId="{93185A21-0CDA-4C33-BC05-50A5EB3BE3CD}" destId="{F6E3FFD0-B538-4A16-9FB0-F7C4B6AD1127}" srcOrd="14" destOrd="0" presId="urn:microsoft.com/office/officeart/2011/layout/ConvergingText"/>
    <dgm:cxn modelId="{C4C99A00-3179-453F-AD18-389B46238700}" type="presParOf" srcId="{93185A21-0CDA-4C33-BC05-50A5EB3BE3CD}" destId="{94847D6A-5B5D-4018-9719-2EA1F6FC1B6D}" srcOrd="15" destOrd="0" presId="urn:microsoft.com/office/officeart/2011/layout/ConvergingText"/>
    <dgm:cxn modelId="{974F101C-6CDC-49EC-9F86-1831E09F11A7}" type="presParOf" srcId="{93185A21-0CDA-4C33-BC05-50A5EB3BE3CD}" destId="{B6548C31-6F77-4883-8F85-079100082E29}" srcOrd="16" destOrd="0" presId="urn:microsoft.com/office/officeart/2011/layout/ConvergingText"/>
    <dgm:cxn modelId="{B6D7F02C-9B85-4279-AACC-0956D63391C0}" type="presParOf" srcId="{93185A21-0CDA-4C33-BC05-50A5EB3BE3CD}" destId="{E3B6241D-69FD-4055-8FB1-94A0BB1F06AF}" srcOrd="17" destOrd="0" presId="urn:microsoft.com/office/officeart/2011/layout/ConvergingText"/>
    <dgm:cxn modelId="{DA9ED247-C955-43E4-83F9-D81EAAF5A420}" type="presParOf" srcId="{93185A21-0CDA-4C33-BC05-50A5EB3BE3CD}" destId="{4A1CC5DE-1546-4E60-97F8-C56F4C995834}" srcOrd="18" destOrd="0" presId="urn:microsoft.com/office/officeart/2011/layout/ConvergingText"/>
    <dgm:cxn modelId="{E99B94F6-DF32-4D83-90CE-888CB09B2838}" type="presParOf" srcId="{93185A21-0CDA-4C33-BC05-50A5EB3BE3CD}" destId="{4168939F-411C-49D7-9AEA-3B4E5CFAF59D}" srcOrd="19" destOrd="0" presId="urn:microsoft.com/office/officeart/2011/layout/ConvergingText"/>
    <dgm:cxn modelId="{1620EA2B-9548-4351-9095-ABCB35D88B1A}" type="presParOf" srcId="{93185A21-0CDA-4C33-BC05-50A5EB3BE3CD}" destId="{CF949ED8-0EFA-473C-AB06-4365F78B3F1E}" srcOrd="20" destOrd="0" presId="urn:microsoft.com/office/officeart/2011/layout/ConvergingText"/>
    <dgm:cxn modelId="{E3E9CDB3-6CF0-471E-A0D5-127FF01E47DA}" type="presParOf" srcId="{93185A21-0CDA-4C33-BC05-50A5EB3BE3CD}" destId="{5F98B9C6-D370-4578-8F93-34518D4BFD1D}" srcOrd="21" destOrd="0" presId="urn:microsoft.com/office/officeart/2011/layout/ConvergingText"/>
    <dgm:cxn modelId="{5E3E68A4-B030-4A95-A8F6-1E8CD481A66B}" type="presParOf" srcId="{93185A21-0CDA-4C33-BC05-50A5EB3BE3CD}" destId="{1E8F7B93-0893-431B-A122-24BB69B5B63E}" srcOrd="22" destOrd="0" presId="urn:microsoft.com/office/officeart/2011/layout/ConvergingText"/>
    <dgm:cxn modelId="{A324012C-7A17-41D5-8ED9-4854273035EC}" type="presParOf" srcId="{93185A21-0CDA-4C33-BC05-50A5EB3BE3CD}" destId="{5614A118-1992-4ADD-A2F6-52C44D209BBD}" srcOrd="23" destOrd="0" presId="urn:microsoft.com/office/officeart/2011/layout/ConvergingText"/>
    <dgm:cxn modelId="{B4E94ADA-4CF5-494B-8AC4-4287CC588787}" type="presParOf" srcId="{93185A21-0CDA-4C33-BC05-50A5EB3BE3CD}" destId="{2878471D-8D92-46C7-ADF8-D5742CA22AF5}" srcOrd="24" destOrd="0" presId="urn:microsoft.com/office/officeart/2011/layout/ConvergingText"/>
    <dgm:cxn modelId="{1D846B70-94C6-479E-924D-5A3DAAE3E2EC}" type="presParOf" srcId="{93185A21-0CDA-4C33-BC05-50A5EB3BE3CD}" destId="{9C481495-CB9A-4C14-ABC4-EA8965D23D9F}" srcOrd="25" destOrd="0" presId="urn:microsoft.com/office/officeart/2011/layout/ConvergingText"/>
    <dgm:cxn modelId="{352A0302-AC41-4496-8D13-FF962E5FD25B}" type="presParOf" srcId="{93185A21-0CDA-4C33-BC05-50A5EB3BE3CD}" destId="{1FF1FADF-C9B4-4EAC-BEFF-DEF1CEF1A028}" srcOrd="26" destOrd="0" presId="urn:microsoft.com/office/officeart/2011/layout/ConvergingText"/>
    <dgm:cxn modelId="{5886C7A3-8056-49FF-B124-6EE42187B56B}" type="presParOf" srcId="{93185A21-0CDA-4C33-BC05-50A5EB3BE3CD}" destId="{36078803-7CAC-45F3-99D9-0FA4CE82CB5D}" srcOrd="27" destOrd="0" presId="urn:microsoft.com/office/officeart/2011/layout/ConvergingText"/>
    <dgm:cxn modelId="{649B3E0A-244F-4307-B9A2-B4822BFE9706}" type="presParOf" srcId="{93185A21-0CDA-4C33-BC05-50A5EB3BE3CD}" destId="{C156AC9F-B396-4E3C-B9D3-3331A4FFB633}" srcOrd="28" destOrd="0" presId="urn:microsoft.com/office/officeart/2011/layout/ConvergingText"/>
    <dgm:cxn modelId="{D6BF2407-9969-4068-9AB2-278C25F092CB}" type="presParOf" srcId="{93185A21-0CDA-4C33-BC05-50A5EB3BE3CD}" destId="{B012A6B5-9BA4-43DD-A250-9F37B3BFA452}" srcOrd="29" destOrd="0" presId="urn:microsoft.com/office/officeart/2011/layout/ConvergingText"/>
    <dgm:cxn modelId="{A81DAB3C-7851-44B7-9D8A-FAB758918B00}" type="presParOf" srcId="{93185A21-0CDA-4C33-BC05-50A5EB3BE3CD}" destId="{74EF8F27-17B8-41B2-AE51-5879D6CD2175}" srcOrd="30" destOrd="0" presId="urn:microsoft.com/office/officeart/2011/layout/ConvergingText"/>
    <dgm:cxn modelId="{8771E701-E1CD-4C6A-8F59-4B0EB4A78843}" type="presParOf" srcId="{93185A21-0CDA-4C33-BC05-50A5EB3BE3CD}" destId="{30C9F8EF-C205-4D0A-904A-33AEF611634B}" srcOrd="31" destOrd="0" presId="urn:microsoft.com/office/officeart/2011/layout/ConvergingText"/>
    <dgm:cxn modelId="{F9D2527C-4244-40BD-91C5-FE50A00C99A5}" type="presParOf" srcId="{93185A21-0CDA-4C33-BC05-50A5EB3BE3CD}" destId="{FCB01F62-1B07-4527-AA6B-17B8E650E0C0}" srcOrd="32" destOrd="0" presId="urn:microsoft.com/office/officeart/2011/layout/ConvergingText"/>
    <dgm:cxn modelId="{96D6817D-340B-477F-BD1B-2817B9CD4A60}" type="presParOf" srcId="{93185A21-0CDA-4C33-BC05-50A5EB3BE3CD}" destId="{5367BDBE-B5A9-403B-9ED3-59DD73D79EE9}" srcOrd="33" destOrd="0" presId="urn:microsoft.com/office/officeart/2011/layout/ConvergingText"/>
    <dgm:cxn modelId="{E843E270-F463-4155-827D-9019BD4EEA21}" type="presParOf" srcId="{93185A21-0CDA-4C33-BC05-50A5EB3BE3CD}" destId="{1556C17C-13F6-4DD4-8FB3-9F66A11A2D6C}" srcOrd="34" destOrd="0" presId="urn:microsoft.com/office/officeart/2011/layout/ConvergingText"/>
    <dgm:cxn modelId="{1CA65C8F-20E7-4E33-AB09-DC953B25F417}" type="presParOf" srcId="{93185A21-0CDA-4C33-BC05-50A5EB3BE3CD}" destId="{D9605311-F145-4DFB-8D3F-AB2FB854F71D}" srcOrd="35" destOrd="0" presId="urn:microsoft.com/office/officeart/2011/layout/ConvergingText"/>
    <dgm:cxn modelId="{516AF015-D121-43D8-A92E-DE72FA857CA8}" type="presParOf" srcId="{93185A21-0CDA-4C33-BC05-50A5EB3BE3CD}" destId="{B5611DE1-1381-4BEA-9637-4539955F8F47}" srcOrd="36" destOrd="0" presId="urn:microsoft.com/office/officeart/2011/layout/ConvergingText"/>
    <dgm:cxn modelId="{E4AB411E-4F3E-45DA-BBC6-9AD0ADE17388}" type="presParOf" srcId="{93185A21-0CDA-4C33-BC05-50A5EB3BE3CD}" destId="{B3DC2C57-821E-4AAF-9A2C-113F80515411}" srcOrd="37" destOrd="0" presId="urn:microsoft.com/office/officeart/2011/layout/ConvergingText"/>
    <dgm:cxn modelId="{3A4685A8-432E-4BE5-924C-97CFD1B22F8E}" type="presParOf" srcId="{93185A21-0CDA-4C33-BC05-50A5EB3BE3CD}" destId="{0C3F593A-B3FC-481E-950B-F7ABFA653CEC}" srcOrd="38" destOrd="0" presId="urn:microsoft.com/office/officeart/2011/layout/ConvergingText"/>
    <dgm:cxn modelId="{6EC0921D-2194-44D9-BA30-ED991B34B738}" type="presParOf" srcId="{93185A21-0CDA-4C33-BC05-50A5EB3BE3CD}" destId="{BB99C606-1F80-4312-BC31-94EE6BD9F561}" srcOrd="39" destOrd="0" presId="urn:microsoft.com/office/officeart/2011/layout/ConvergingText"/>
    <dgm:cxn modelId="{8A61EB73-E269-4EA2-B8C0-97A1D0201580}" type="presParOf" srcId="{93185A21-0CDA-4C33-BC05-50A5EB3BE3CD}" destId="{6B9C07EF-0A24-4F5B-A460-76D23D8003C5}" srcOrd="40" destOrd="0" presId="urn:microsoft.com/office/officeart/2011/layout/ConvergingText"/>
    <dgm:cxn modelId="{77EC67A0-EA9A-4116-AFE3-61B3FF6BBCB5}" type="presParOf" srcId="{93185A21-0CDA-4C33-BC05-50A5EB3BE3CD}" destId="{9978DBE2-EC1A-4EE3-88D0-86FEE9F816FC}" srcOrd="41" destOrd="0" presId="urn:microsoft.com/office/officeart/2011/layout/ConvergingText"/>
    <dgm:cxn modelId="{D5C7947B-C46E-4C6F-AB3F-300FEE5CF2A6}" type="presParOf" srcId="{93185A21-0CDA-4C33-BC05-50A5EB3BE3CD}" destId="{4A6F651C-BD84-403D-94AB-0B74DF3E855D}" srcOrd="42" destOrd="0" presId="urn:microsoft.com/office/officeart/2011/layout/ConvergingText"/>
    <dgm:cxn modelId="{D4BB6679-F269-47B4-879B-8CDB6C4B0824}" type="presParOf" srcId="{93185A21-0CDA-4C33-BC05-50A5EB3BE3CD}" destId="{54A5E42D-0774-4F2B-860D-82540C268045}" srcOrd="43" destOrd="0" presId="urn:microsoft.com/office/officeart/2011/layout/ConvergingText"/>
    <dgm:cxn modelId="{46E715B8-23AB-4CD5-8070-98E35632038B}" type="presParOf" srcId="{93185A21-0CDA-4C33-BC05-50A5EB3BE3CD}" destId="{5EEC6B6E-243A-4DED-B21E-20070E6500F2}" srcOrd="44" destOrd="0" presId="urn:microsoft.com/office/officeart/2011/layout/ConvergingText"/>
    <dgm:cxn modelId="{E3AD328A-D17C-41A1-9D43-D314795F3566}" type="presParOf" srcId="{93185A21-0CDA-4C33-BC05-50A5EB3BE3CD}" destId="{3CE75A6C-15A0-424C-829C-D761C15EEC91}" srcOrd="45" destOrd="0" presId="urn:microsoft.com/office/officeart/2011/layout/ConvergingText"/>
    <dgm:cxn modelId="{A6B148A5-3D85-4668-A0BA-18F1A926BC5E}" type="presParOf" srcId="{93185A21-0CDA-4C33-BC05-50A5EB3BE3CD}" destId="{CCA2BFEC-FCD2-4F0B-B14F-C4AE60E7FB96}" srcOrd="46" destOrd="0" presId="urn:microsoft.com/office/officeart/2011/layout/ConvergingText"/>
    <dgm:cxn modelId="{79FE398E-3A82-4E96-9EC6-D9D8961B3C2F}" type="presParOf" srcId="{93185A21-0CDA-4C33-BC05-50A5EB3BE3CD}" destId="{D4C4AAA0-32A0-441F-B5B2-9F8F1D04139F}" srcOrd="47" destOrd="0" presId="urn:microsoft.com/office/officeart/2011/layout/ConvergingText"/>
    <dgm:cxn modelId="{B2522FB2-E200-4DF0-B449-11C538C22D87}" type="presParOf" srcId="{93185A21-0CDA-4C33-BC05-50A5EB3BE3CD}" destId="{19DDB333-B3A0-4B09-8C43-E3D00DF58E9F}" srcOrd="48" destOrd="0" presId="urn:microsoft.com/office/officeart/2011/layout/ConvergingText"/>
    <dgm:cxn modelId="{A6FE30B7-2190-48EE-A78B-AC3FAF1378F7}" type="presParOf" srcId="{93185A21-0CDA-4C33-BC05-50A5EB3BE3CD}" destId="{85C0E6C5-59BC-447B-A251-6119D89464CD}" srcOrd="49" destOrd="0" presId="urn:microsoft.com/office/officeart/2011/layout/ConvergingText"/>
    <dgm:cxn modelId="{E77088D6-B838-4F4C-B071-5F6AD78B786A}" type="presParOf" srcId="{93185A21-0CDA-4C33-BC05-50A5EB3BE3CD}" destId="{512E41BE-4A1F-4CA2-9CA2-314740DF2C79}" srcOrd="50" destOrd="0" presId="urn:microsoft.com/office/officeart/2011/layout/ConvergingText"/>
    <dgm:cxn modelId="{AB4A921F-AE3A-487D-A82A-A13E29406C3B}" type="presParOf" srcId="{93185A21-0CDA-4C33-BC05-50A5EB3BE3CD}" destId="{B347DD3C-C41F-4024-8C78-1A5DEC6550B9}" srcOrd="51" destOrd="0" presId="urn:microsoft.com/office/officeart/2011/layout/ConvergingText"/>
    <dgm:cxn modelId="{D135FBAE-4B9F-4018-BE23-12705E492537}" type="presParOf" srcId="{93185A21-0CDA-4C33-BC05-50A5EB3BE3CD}" destId="{281A44B7-2BC4-405A-9167-512F4DEB6EB2}" srcOrd="52" destOrd="0" presId="urn:microsoft.com/office/officeart/2011/layout/ConvergingText"/>
    <dgm:cxn modelId="{E2B4152A-1566-461B-B152-B6A05F14F456}" type="presParOf" srcId="{93185A21-0CDA-4C33-BC05-50A5EB3BE3CD}" destId="{AE4012F3-2E3E-4637-83DC-8EBB000BE545}" srcOrd="53" destOrd="0" presId="urn:microsoft.com/office/officeart/2011/layout/ConvergingText"/>
    <dgm:cxn modelId="{D6F53804-F127-4A02-9F96-E985FB85897D}" type="presParOf" srcId="{93185A21-0CDA-4C33-BC05-50A5EB3BE3CD}" destId="{1C8F6C93-FCC6-4E15-9A9B-3D5974D55C55}" srcOrd="54" destOrd="0" presId="urn:microsoft.com/office/officeart/2011/layout/ConvergingText"/>
    <dgm:cxn modelId="{522B4D46-E7A5-4D51-BCE3-C2321572BBB2}" type="presParOf" srcId="{93185A21-0CDA-4C33-BC05-50A5EB3BE3CD}" destId="{367D6D01-8B8F-4E98-8306-98E1EE730C49}" srcOrd="5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99D26-2A85-4E18-9B5D-A2E27FC5933F}" type="doc">
      <dgm:prSet loTypeId="urn:microsoft.com/office/officeart/2005/8/layout/matrix3" loCatId="matrix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2B23807E-5BDE-4576-82DE-5F24E45048F6}">
      <dgm:prSet/>
      <dgm:spPr/>
      <dgm:t>
        <a:bodyPr/>
        <a:lstStyle/>
        <a:p>
          <a:r>
            <a:rPr lang="hr-HR" b="1"/>
            <a:t>redoviti program uz individualizirane postupke</a:t>
          </a:r>
          <a:endParaRPr lang="hr-HR"/>
        </a:p>
      </dgm:t>
    </dgm:pt>
    <dgm:pt modelId="{F3D25294-0E62-49F5-BA7E-2DD314D828C1}" type="parTrans" cxnId="{2EDC2ECF-2C1C-49B6-873E-F63AC6A72814}">
      <dgm:prSet/>
      <dgm:spPr/>
      <dgm:t>
        <a:bodyPr/>
        <a:lstStyle/>
        <a:p>
          <a:endParaRPr lang="hr-HR"/>
        </a:p>
      </dgm:t>
    </dgm:pt>
    <dgm:pt modelId="{4212FD2B-6834-4E2D-946B-F475D5A657D7}" type="sibTrans" cxnId="{2EDC2ECF-2C1C-49B6-873E-F63AC6A72814}">
      <dgm:prSet/>
      <dgm:spPr/>
      <dgm:t>
        <a:bodyPr/>
        <a:lstStyle/>
        <a:p>
          <a:endParaRPr lang="hr-HR"/>
        </a:p>
      </dgm:t>
    </dgm:pt>
    <dgm:pt modelId="{7EF4CC83-2432-4E1D-BA4F-0ACF8AFB7FFC}">
      <dgm:prSet/>
      <dgm:spPr/>
      <dgm:t>
        <a:bodyPr/>
        <a:lstStyle/>
        <a:p>
          <a:r>
            <a:rPr lang="hr-HR" b="1"/>
            <a:t>redoviti program uz prilagodbu sadržaja i individualizirane postupke</a:t>
          </a:r>
          <a:endParaRPr lang="hr-HR"/>
        </a:p>
      </dgm:t>
    </dgm:pt>
    <dgm:pt modelId="{37810A16-095E-4117-B698-311CD860B5A6}" type="parTrans" cxnId="{0C33C01C-A1C9-4549-B0BC-0A55CF10DF44}">
      <dgm:prSet/>
      <dgm:spPr/>
      <dgm:t>
        <a:bodyPr/>
        <a:lstStyle/>
        <a:p>
          <a:endParaRPr lang="hr-HR"/>
        </a:p>
      </dgm:t>
    </dgm:pt>
    <dgm:pt modelId="{40F20CF0-E518-47E2-8E8B-99D8DD595A2F}" type="sibTrans" cxnId="{0C33C01C-A1C9-4549-B0BC-0A55CF10DF44}">
      <dgm:prSet/>
      <dgm:spPr/>
      <dgm:t>
        <a:bodyPr/>
        <a:lstStyle/>
        <a:p>
          <a:endParaRPr lang="hr-HR"/>
        </a:p>
      </dgm:t>
    </dgm:pt>
    <dgm:pt modelId="{D1416431-5224-4D41-AEE8-8D678849185A}">
      <dgm:prSet/>
      <dgm:spPr/>
      <dgm:t>
        <a:bodyPr/>
        <a:lstStyle/>
        <a:p>
          <a:r>
            <a:rPr lang="hr-HR" b="1"/>
            <a:t>posebni program uz individualizirane postupke</a:t>
          </a:r>
          <a:endParaRPr lang="hr-HR"/>
        </a:p>
      </dgm:t>
    </dgm:pt>
    <dgm:pt modelId="{50D40738-529D-4781-9FC8-54098FD475F3}" type="parTrans" cxnId="{31B17FF0-FD45-497C-8BDE-9298C81AC759}">
      <dgm:prSet/>
      <dgm:spPr/>
      <dgm:t>
        <a:bodyPr/>
        <a:lstStyle/>
        <a:p>
          <a:endParaRPr lang="hr-HR"/>
        </a:p>
      </dgm:t>
    </dgm:pt>
    <dgm:pt modelId="{80E3F881-B987-43E5-80A5-90E55F9D1051}" type="sibTrans" cxnId="{31B17FF0-FD45-497C-8BDE-9298C81AC759}">
      <dgm:prSet/>
      <dgm:spPr/>
      <dgm:t>
        <a:bodyPr/>
        <a:lstStyle/>
        <a:p>
          <a:endParaRPr lang="hr-HR"/>
        </a:p>
      </dgm:t>
    </dgm:pt>
    <dgm:pt modelId="{EA28639B-1CE0-435C-B361-376A5FA0F927}">
      <dgm:prSet/>
      <dgm:spPr/>
      <dgm:t>
        <a:bodyPr/>
        <a:lstStyle/>
        <a:p>
          <a:r>
            <a:rPr lang="hr-HR" b="1"/>
            <a:t>posebni programi za stjecanje kompetencija u aktivnostima svakodnevnog života i rada uz   individualizirane postupke</a:t>
          </a:r>
          <a:endParaRPr lang="hr-HR"/>
        </a:p>
      </dgm:t>
    </dgm:pt>
    <dgm:pt modelId="{00180B81-EE03-478C-B910-7104B81F8E72}" type="parTrans" cxnId="{DCC3E9E8-73CB-4366-8B64-449221CABA96}">
      <dgm:prSet/>
      <dgm:spPr/>
      <dgm:t>
        <a:bodyPr/>
        <a:lstStyle/>
        <a:p>
          <a:endParaRPr lang="hr-HR"/>
        </a:p>
      </dgm:t>
    </dgm:pt>
    <dgm:pt modelId="{C18BF543-602D-4EDF-8D1E-024D25E2273D}" type="sibTrans" cxnId="{DCC3E9E8-73CB-4366-8B64-449221CABA96}">
      <dgm:prSet/>
      <dgm:spPr/>
      <dgm:t>
        <a:bodyPr/>
        <a:lstStyle/>
        <a:p>
          <a:endParaRPr lang="hr-HR"/>
        </a:p>
      </dgm:t>
    </dgm:pt>
    <dgm:pt modelId="{20571B61-47D9-4B5B-A1DF-7E5F34F6C2CE}" type="pres">
      <dgm:prSet presAssocID="{FFA99D26-2A85-4E18-9B5D-A2E27FC5933F}" presName="matrix" presStyleCnt="0">
        <dgm:presLayoutVars>
          <dgm:chMax val="1"/>
          <dgm:dir/>
          <dgm:resizeHandles val="exact"/>
        </dgm:presLayoutVars>
      </dgm:prSet>
      <dgm:spPr/>
    </dgm:pt>
    <dgm:pt modelId="{CECDB6BD-D0F7-497F-83C9-36B9A00059AF}" type="pres">
      <dgm:prSet presAssocID="{FFA99D26-2A85-4E18-9B5D-A2E27FC5933F}" presName="diamond" presStyleLbl="bgShp" presStyleIdx="0" presStyleCnt="1" custLinFactNeighborX="0" custLinFactNeighborY="-468"/>
      <dgm:spPr/>
    </dgm:pt>
    <dgm:pt modelId="{6A3BCDD8-6A60-417E-ACEB-F9EB73B52F54}" type="pres">
      <dgm:prSet presAssocID="{FFA99D26-2A85-4E18-9B5D-A2E27FC5933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5C4718D-FF78-4EDF-A7A8-AE0A1CFA9400}" type="pres">
      <dgm:prSet presAssocID="{FFA99D26-2A85-4E18-9B5D-A2E27FC5933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A320B41-8DD4-463C-838E-9E850409D965}" type="pres">
      <dgm:prSet presAssocID="{FFA99D26-2A85-4E18-9B5D-A2E27FC5933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F4F2055-8BCE-4440-8A58-F824B135A443}" type="pres">
      <dgm:prSet presAssocID="{FFA99D26-2A85-4E18-9B5D-A2E27FC5933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85D8610-D30D-490D-AB8F-70FC7F848BA2}" type="presOf" srcId="{FFA99D26-2A85-4E18-9B5D-A2E27FC5933F}" destId="{20571B61-47D9-4B5B-A1DF-7E5F34F6C2CE}" srcOrd="0" destOrd="0" presId="urn:microsoft.com/office/officeart/2005/8/layout/matrix3"/>
    <dgm:cxn modelId="{5DCCBE18-DC19-4B6F-90A6-D5A79DCB1B89}" type="presOf" srcId="{2B23807E-5BDE-4576-82DE-5F24E45048F6}" destId="{6A3BCDD8-6A60-417E-ACEB-F9EB73B52F54}" srcOrd="0" destOrd="0" presId="urn:microsoft.com/office/officeart/2005/8/layout/matrix3"/>
    <dgm:cxn modelId="{0C33C01C-A1C9-4549-B0BC-0A55CF10DF44}" srcId="{FFA99D26-2A85-4E18-9B5D-A2E27FC5933F}" destId="{7EF4CC83-2432-4E1D-BA4F-0ACF8AFB7FFC}" srcOrd="1" destOrd="0" parTransId="{37810A16-095E-4117-B698-311CD860B5A6}" sibTransId="{40F20CF0-E518-47E2-8E8B-99D8DD595A2F}"/>
    <dgm:cxn modelId="{8D463564-93C1-46BB-B3A8-583B6C2193D2}" type="presOf" srcId="{EA28639B-1CE0-435C-B361-376A5FA0F927}" destId="{CF4F2055-8BCE-4440-8A58-F824B135A443}" srcOrd="0" destOrd="0" presId="urn:microsoft.com/office/officeart/2005/8/layout/matrix3"/>
    <dgm:cxn modelId="{11C182BE-0D73-40AD-9989-FD5AB98539B3}" type="presOf" srcId="{D1416431-5224-4D41-AEE8-8D678849185A}" destId="{0A320B41-8DD4-463C-838E-9E850409D965}" srcOrd="0" destOrd="0" presId="urn:microsoft.com/office/officeart/2005/8/layout/matrix3"/>
    <dgm:cxn modelId="{2EDC2ECF-2C1C-49B6-873E-F63AC6A72814}" srcId="{FFA99D26-2A85-4E18-9B5D-A2E27FC5933F}" destId="{2B23807E-5BDE-4576-82DE-5F24E45048F6}" srcOrd="0" destOrd="0" parTransId="{F3D25294-0E62-49F5-BA7E-2DD314D828C1}" sibTransId="{4212FD2B-6834-4E2D-946B-F475D5A657D7}"/>
    <dgm:cxn modelId="{DCC3E9E8-73CB-4366-8B64-449221CABA96}" srcId="{FFA99D26-2A85-4E18-9B5D-A2E27FC5933F}" destId="{EA28639B-1CE0-435C-B361-376A5FA0F927}" srcOrd="3" destOrd="0" parTransId="{00180B81-EE03-478C-B910-7104B81F8E72}" sibTransId="{C18BF543-602D-4EDF-8D1E-024D25E2273D}"/>
    <dgm:cxn modelId="{31B17FF0-FD45-497C-8BDE-9298C81AC759}" srcId="{FFA99D26-2A85-4E18-9B5D-A2E27FC5933F}" destId="{D1416431-5224-4D41-AEE8-8D678849185A}" srcOrd="2" destOrd="0" parTransId="{50D40738-529D-4781-9FC8-54098FD475F3}" sibTransId="{80E3F881-B987-43E5-80A5-90E55F9D1051}"/>
    <dgm:cxn modelId="{CDDDB8FE-FEC6-4454-9323-11A43347C4F9}" type="presOf" srcId="{7EF4CC83-2432-4E1D-BA4F-0ACF8AFB7FFC}" destId="{85C4718D-FF78-4EDF-A7A8-AE0A1CFA9400}" srcOrd="0" destOrd="0" presId="urn:microsoft.com/office/officeart/2005/8/layout/matrix3"/>
    <dgm:cxn modelId="{AF3B70FC-5DF0-47E2-9487-80B34B560008}" type="presParOf" srcId="{20571B61-47D9-4B5B-A1DF-7E5F34F6C2CE}" destId="{CECDB6BD-D0F7-497F-83C9-36B9A00059AF}" srcOrd="0" destOrd="0" presId="urn:microsoft.com/office/officeart/2005/8/layout/matrix3"/>
    <dgm:cxn modelId="{167D9209-3524-4F09-9ECC-650689DB9CEA}" type="presParOf" srcId="{20571B61-47D9-4B5B-A1DF-7E5F34F6C2CE}" destId="{6A3BCDD8-6A60-417E-ACEB-F9EB73B52F54}" srcOrd="1" destOrd="0" presId="urn:microsoft.com/office/officeart/2005/8/layout/matrix3"/>
    <dgm:cxn modelId="{95469C6D-0563-47B5-BE2C-51C84DD2DF4A}" type="presParOf" srcId="{20571B61-47D9-4B5B-A1DF-7E5F34F6C2CE}" destId="{85C4718D-FF78-4EDF-A7A8-AE0A1CFA9400}" srcOrd="2" destOrd="0" presId="urn:microsoft.com/office/officeart/2005/8/layout/matrix3"/>
    <dgm:cxn modelId="{A9A0FD11-96C3-4149-9500-A9E0E6769B72}" type="presParOf" srcId="{20571B61-47D9-4B5B-A1DF-7E5F34F6C2CE}" destId="{0A320B41-8DD4-463C-838E-9E850409D965}" srcOrd="3" destOrd="0" presId="urn:microsoft.com/office/officeart/2005/8/layout/matrix3"/>
    <dgm:cxn modelId="{34CE5046-7479-4174-9A86-3F6222EC97BB}" type="presParOf" srcId="{20571B61-47D9-4B5B-A1DF-7E5F34F6C2CE}" destId="{CF4F2055-8BCE-4440-8A58-F824B135A44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54649E-58FC-444C-AAB8-371EE3686750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D0DD32DC-227D-41FC-B7EF-90A6D29E9EB1}">
      <dgm:prSet phldrT="[Text]" custT="1"/>
      <dgm:spPr/>
      <dgm:t>
        <a:bodyPr/>
        <a:lstStyle/>
        <a:p>
          <a:r>
            <a:rPr lang="hr-HR" sz="2400" dirty="0"/>
            <a:t>Potpora u primjeni metoda, sredstava i oblika rada</a:t>
          </a:r>
        </a:p>
      </dgm:t>
    </dgm:pt>
    <dgm:pt modelId="{2B179FDA-B879-4DD6-B4C6-6E4AF423A0E4}" type="parTrans" cxnId="{8332FB0B-4BDE-43AD-BC97-D0443BE95100}">
      <dgm:prSet/>
      <dgm:spPr/>
      <dgm:t>
        <a:bodyPr/>
        <a:lstStyle/>
        <a:p>
          <a:endParaRPr lang="hr-HR"/>
        </a:p>
      </dgm:t>
    </dgm:pt>
    <dgm:pt modelId="{945261A7-C0C1-42F1-9594-1BE0208247A6}" type="sibTrans" cxnId="{8332FB0B-4BDE-43AD-BC97-D0443BE95100}">
      <dgm:prSet/>
      <dgm:spPr/>
      <dgm:t>
        <a:bodyPr/>
        <a:lstStyle/>
        <a:p>
          <a:endParaRPr lang="hr-HR"/>
        </a:p>
      </dgm:t>
    </dgm:pt>
    <dgm:pt modelId="{ABF24F7D-73E5-4D8A-AAA8-D36935DCDE16}">
      <dgm:prSet phldrT="[Text]" custT="1"/>
      <dgm:spPr/>
      <dgm:t>
        <a:bodyPr/>
        <a:lstStyle/>
        <a:p>
          <a:r>
            <a:rPr lang="hr-HR" sz="2400" dirty="0"/>
            <a:t>Potpora u postavljanju zahtjeva</a:t>
          </a:r>
        </a:p>
      </dgm:t>
    </dgm:pt>
    <dgm:pt modelId="{5CC9017F-0FB8-439B-8EF9-CB7C85E04696}" type="parTrans" cxnId="{BCFA03DB-7953-4E2E-AF50-F7BF32CD3310}">
      <dgm:prSet/>
      <dgm:spPr/>
      <dgm:t>
        <a:bodyPr/>
        <a:lstStyle/>
        <a:p>
          <a:endParaRPr lang="hr-HR"/>
        </a:p>
      </dgm:t>
    </dgm:pt>
    <dgm:pt modelId="{5BA9E2EE-B6E2-465C-BC5F-A8300F65B4B2}" type="sibTrans" cxnId="{BCFA03DB-7953-4E2E-AF50-F7BF32CD3310}">
      <dgm:prSet/>
      <dgm:spPr/>
      <dgm:t>
        <a:bodyPr/>
        <a:lstStyle/>
        <a:p>
          <a:endParaRPr lang="hr-HR"/>
        </a:p>
      </dgm:t>
    </dgm:pt>
    <dgm:pt modelId="{21C936D5-5BB0-47F6-9B3B-91B2D4F665D0}">
      <dgm:prSet phldrT="[Text]" custT="1"/>
      <dgm:spPr/>
      <dgm:t>
        <a:bodyPr/>
        <a:lstStyle/>
        <a:p>
          <a:r>
            <a:rPr lang="hr-HR" sz="2400" dirty="0"/>
            <a:t>Potpora posredovanjem u nastavnom procesu</a:t>
          </a:r>
        </a:p>
      </dgm:t>
    </dgm:pt>
    <dgm:pt modelId="{875CFDC1-A0CB-4EDF-B846-A5EAD85644DB}" type="parTrans" cxnId="{E5CF641A-EB3A-4B8C-94B4-0AB9155867B9}">
      <dgm:prSet/>
      <dgm:spPr/>
      <dgm:t>
        <a:bodyPr/>
        <a:lstStyle/>
        <a:p>
          <a:endParaRPr lang="hr-HR"/>
        </a:p>
      </dgm:t>
    </dgm:pt>
    <dgm:pt modelId="{701A3107-F135-4932-B4F1-30C9AEAC85B2}" type="sibTrans" cxnId="{E5CF641A-EB3A-4B8C-94B4-0AB9155867B9}">
      <dgm:prSet/>
      <dgm:spPr/>
      <dgm:t>
        <a:bodyPr/>
        <a:lstStyle/>
        <a:p>
          <a:endParaRPr lang="hr-HR"/>
        </a:p>
      </dgm:t>
    </dgm:pt>
    <dgm:pt modelId="{8208485D-520D-4A5D-90C5-F0135D1DC762}" type="pres">
      <dgm:prSet presAssocID="{E954649E-58FC-444C-AAB8-371EE3686750}" presName="linear" presStyleCnt="0">
        <dgm:presLayoutVars>
          <dgm:dir/>
          <dgm:animLvl val="lvl"/>
          <dgm:resizeHandles val="exact"/>
        </dgm:presLayoutVars>
      </dgm:prSet>
      <dgm:spPr/>
    </dgm:pt>
    <dgm:pt modelId="{17B81713-2226-41AA-86B0-89EBCB49BCC3}" type="pres">
      <dgm:prSet presAssocID="{D0DD32DC-227D-41FC-B7EF-90A6D29E9EB1}" presName="parentLin" presStyleCnt="0"/>
      <dgm:spPr/>
    </dgm:pt>
    <dgm:pt modelId="{13C29FD8-AF83-4FB7-879D-422AB47F71DC}" type="pres">
      <dgm:prSet presAssocID="{D0DD32DC-227D-41FC-B7EF-90A6D29E9EB1}" presName="parentLeftMargin" presStyleLbl="node1" presStyleIdx="0" presStyleCnt="3"/>
      <dgm:spPr/>
    </dgm:pt>
    <dgm:pt modelId="{39186B06-7A1F-49E2-ADFF-8E8CC8D687DA}" type="pres">
      <dgm:prSet presAssocID="{D0DD32DC-227D-41FC-B7EF-90A6D29E9EB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1AF75C-4B49-434B-8342-3D01F95AC223}" type="pres">
      <dgm:prSet presAssocID="{D0DD32DC-227D-41FC-B7EF-90A6D29E9EB1}" presName="negativeSpace" presStyleCnt="0"/>
      <dgm:spPr/>
    </dgm:pt>
    <dgm:pt modelId="{906F9D91-56FB-4145-902F-FC74AF218B06}" type="pres">
      <dgm:prSet presAssocID="{D0DD32DC-227D-41FC-B7EF-90A6D29E9EB1}" presName="childText" presStyleLbl="conFgAcc1" presStyleIdx="0" presStyleCnt="3">
        <dgm:presLayoutVars>
          <dgm:bulletEnabled val="1"/>
        </dgm:presLayoutVars>
      </dgm:prSet>
      <dgm:spPr/>
    </dgm:pt>
    <dgm:pt modelId="{D52C498F-62A1-4632-A205-3AB0DF4B476D}" type="pres">
      <dgm:prSet presAssocID="{945261A7-C0C1-42F1-9594-1BE0208247A6}" presName="spaceBetweenRectangles" presStyleCnt="0"/>
      <dgm:spPr/>
    </dgm:pt>
    <dgm:pt modelId="{4C733649-BFC7-4969-AD1F-421F5B86A8D2}" type="pres">
      <dgm:prSet presAssocID="{ABF24F7D-73E5-4D8A-AAA8-D36935DCDE16}" presName="parentLin" presStyleCnt="0"/>
      <dgm:spPr/>
    </dgm:pt>
    <dgm:pt modelId="{ECC37356-A10E-4D44-AAFB-08A6B18D4FD4}" type="pres">
      <dgm:prSet presAssocID="{ABF24F7D-73E5-4D8A-AAA8-D36935DCDE16}" presName="parentLeftMargin" presStyleLbl="node1" presStyleIdx="0" presStyleCnt="3"/>
      <dgm:spPr/>
    </dgm:pt>
    <dgm:pt modelId="{B999201E-C2EC-4151-9153-80CC01D09E95}" type="pres">
      <dgm:prSet presAssocID="{ABF24F7D-73E5-4D8A-AAA8-D36935DCDE1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21F14F0-E77E-44A2-B649-5639064A8380}" type="pres">
      <dgm:prSet presAssocID="{ABF24F7D-73E5-4D8A-AAA8-D36935DCDE16}" presName="negativeSpace" presStyleCnt="0"/>
      <dgm:spPr/>
    </dgm:pt>
    <dgm:pt modelId="{351AF2FB-C2B2-4F2D-8E2C-79396C68A5BF}" type="pres">
      <dgm:prSet presAssocID="{ABF24F7D-73E5-4D8A-AAA8-D36935DCDE16}" presName="childText" presStyleLbl="conFgAcc1" presStyleIdx="1" presStyleCnt="3">
        <dgm:presLayoutVars>
          <dgm:bulletEnabled val="1"/>
        </dgm:presLayoutVars>
      </dgm:prSet>
      <dgm:spPr/>
    </dgm:pt>
    <dgm:pt modelId="{4FE3818A-A60A-4B15-9B94-A522A7DDB96B}" type="pres">
      <dgm:prSet presAssocID="{5BA9E2EE-B6E2-465C-BC5F-A8300F65B4B2}" presName="spaceBetweenRectangles" presStyleCnt="0"/>
      <dgm:spPr/>
    </dgm:pt>
    <dgm:pt modelId="{9580FF37-8DBE-4B77-95FA-ADDD31361437}" type="pres">
      <dgm:prSet presAssocID="{21C936D5-5BB0-47F6-9B3B-91B2D4F665D0}" presName="parentLin" presStyleCnt="0"/>
      <dgm:spPr/>
    </dgm:pt>
    <dgm:pt modelId="{59BD835D-9FFC-4198-A3C5-B63C405817C4}" type="pres">
      <dgm:prSet presAssocID="{21C936D5-5BB0-47F6-9B3B-91B2D4F665D0}" presName="parentLeftMargin" presStyleLbl="node1" presStyleIdx="1" presStyleCnt="3"/>
      <dgm:spPr/>
    </dgm:pt>
    <dgm:pt modelId="{E7288CFD-F4B0-4FFC-9650-4B438E207ED2}" type="pres">
      <dgm:prSet presAssocID="{21C936D5-5BB0-47F6-9B3B-91B2D4F665D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BA05869-25A5-482E-9C48-B7098A67CBB3}" type="pres">
      <dgm:prSet presAssocID="{21C936D5-5BB0-47F6-9B3B-91B2D4F665D0}" presName="negativeSpace" presStyleCnt="0"/>
      <dgm:spPr/>
    </dgm:pt>
    <dgm:pt modelId="{F326ABF8-649A-4436-A8F7-723E1DF826A9}" type="pres">
      <dgm:prSet presAssocID="{21C936D5-5BB0-47F6-9B3B-91B2D4F665D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32FB0B-4BDE-43AD-BC97-D0443BE95100}" srcId="{E954649E-58FC-444C-AAB8-371EE3686750}" destId="{D0DD32DC-227D-41FC-B7EF-90A6D29E9EB1}" srcOrd="0" destOrd="0" parTransId="{2B179FDA-B879-4DD6-B4C6-6E4AF423A0E4}" sibTransId="{945261A7-C0C1-42F1-9594-1BE0208247A6}"/>
    <dgm:cxn modelId="{E5CF641A-EB3A-4B8C-94B4-0AB9155867B9}" srcId="{E954649E-58FC-444C-AAB8-371EE3686750}" destId="{21C936D5-5BB0-47F6-9B3B-91B2D4F665D0}" srcOrd="2" destOrd="0" parTransId="{875CFDC1-A0CB-4EDF-B846-A5EAD85644DB}" sibTransId="{701A3107-F135-4932-B4F1-30C9AEAC85B2}"/>
    <dgm:cxn modelId="{1A51211B-9748-48BE-891F-66E5451FF3EA}" type="presOf" srcId="{21C936D5-5BB0-47F6-9B3B-91B2D4F665D0}" destId="{E7288CFD-F4B0-4FFC-9650-4B438E207ED2}" srcOrd="1" destOrd="0" presId="urn:microsoft.com/office/officeart/2005/8/layout/list1"/>
    <dgm:cxn modelId="{85B08A38-D3C2-44C3-8446-CF08FE8F6A8A}" type="presOf" srcId="{ABF24F7D-73E5-4D8A-AAA8-D36935DCDE16}" destId="{ECC37356-A10E-4D44-AAFB-08A6B18D4FD4}" srcOrd="0" destOrd="0" presId="urn:microsoft.com/office/officeart/2005/8/layout/list1"/>
    <dgm:cxn modelId="{AE3C9E5E-4D45-4FFC-8A4F-DA047AEC6C44}" type="presOf" srcId="{21C936D5-5BB0-47F6-9B3B-91B2D4F665D0}" destId="{59BD835D-9FFC-4198-A3C5-B63C405817C4}" srcOrd="0" destOrd="0" presId="urn:microsoft.com/office/officeart/2005/8/layout/list1"/>
    <dgm:cxn modelId="{F2E2B948-6F79-4146-BD47-DF828002E0F5}" type="presOf" srcId="{E954649E-58FC-444C-AAB8-371EE3686750}" destId="{8208485D-520D-4A5D-90C5-F0135D1DC762}" srcOrd="0" destOrd="0" presId="urn:microsoft.com/office/officeart/2005/8/layout/list1"/>
    <dgm:cxn modelId="{3B7D7DC7-9BD2-4D2A-B002-D50C1701B15D}" type="presOf" srcId="{D0DD32DC-227D-41FC-B7EF-90A6D29E9EB1}" destId="{39186B06-7A1F-49E2-ADFF-8E8CC8D687DA}" srcOrd="1" destOrd="0" presId="urn:microsoft.com/office/officeart/2005/8/layout/list1"/>
    <dgm:cxn modelId="{CD6728C9-45A2-43A9-850D-C472AC968985}" type="presOf" srcId="{D0DD32DC-227D-41FC-B7EF-90A6D29E9EB1}" destId="{13C29FD8-AF83-4FB7-879D-422AB47F71DC}" srcOrd="0" destOrd="0" presId="urn:microsoft.com/office/officeart/2005/8/layout/list1"/>
    <dgm:cxn modelId="{EE15B4CF-8CDF-4EE3-BFA3-894426D13614}" type="presOf" srcId="{ABF24F7D-73E5-4D8A-AAA8-D36935DCDE16}" destId="{B999201E-C2EC-4151-9153-80CC01D09E95}" srcOrd="1" destOrd="0" presId="urn:microsoft.com/office/officeart/2005/8/layout/list1"/>
    <dgm:cxn modelId="{BCFA03DB-7953-4E2E-AF50-F7BF32CD3310}" srcId="{E954649E-58FC-444C-AAB8-371EE3686750}" destId="{ABF24F7D-73E5-4D8A-AAA8-D36935DCDE16}" srcOrd="1" destOrd="0" parTransId="{5CC9017F-0FB8-439B-8EF9-CB7C85E04696}" sibTransId="{5BA9E2EE-B6E2-465C-BC5F-A8300F65B4B2}"/>
    <dgm:cxn modelId="{E24623E0-C83C-4202-A571-7509DCA64E59}" type="presParOf" srcId="{8208485D-520D-4A5D-90C5-F0135D1DC762}" destId="{17B81713-2226-41AA-86B0-89EBCB49BCC3}" srcOrd="0" destOrd="0" presId="urn:microsoft.com/office/officeart/2005/8/layout/list1"/>
    <dgm:cxn modelId="{2D535D22-CD80-464E-BFA4-3AD5846AE826}" type="presParOf" srcId="{17B81713-2226-41AA-86B0-89EBCB49BCC3}" destId="{13C29FD8-AF83-4FB7-879D-422AB47F71DC}" srcOrd="0" destOrd="0" presId="urn:microsoft.com/office/officeart/2005/8/layout/list1"/>
    <dgm:cxn modelId="{CB033F37-BBB1-488D-9075-32DD64AA932B}" type="presParOf" srcId="{17B81713-2226-41AA-86B0-89EBCB49BCC3}" destId="{39186B06-7A1F-49E2-ADFF-8E8CC8D687DA}" srcOrd="1" destOrd="0" presId="urn:microsoft.com/office/officeart/2005/8/layout/list1"/>
    <dgm:cxn modelId="{EC1458B2-6C21-4355-A4D1-93F8992AEAB2}" type="presParOf" srcId="{8208485D-520D-4A5D-90C5-F0135D1DC762}" destId="{CF1AF75C-4B49-434B-8342-3D01F95AC223}" srcOrd="1" destOrd="0" presId="urn:microsoft.com/office/officeart/2005/8/layout/list1"/>
    <dgm:cxn modelId="{21912022-D91F-42C9-982A-370882FA8307}" type="presParOf" srcId="{8208485D-520D-4A5D-90C5-F0135D1DC762}" destId="{906F9D91-56FB-4145-902F-FC74AF218B06}" srcOrd="2" destOrd="0" presId="urn:microsoft.com/office/officeart/2005/8/layout/list1"/>
    <dgm:cxn modelId="{CFE520FB-89FB-464C-81AC-7E5FC54CE49A}" type="presParOf" srcId="{8208485D-520D-4A5D-90C5-F0135D1DC762}" destId="{D52C498F-62A1-4632-A205-3AB0DF4B476D}" srcOrd="3" destOrd="0" presId="urn:microsoft.com/office/officeart/2005/8/layout/list1"/>
    <dgm:cxn modelId="{EDD43FAE-9A79-4803-9E4E-D2C6A715EF57}" type="presParOf" srcId="{8208485D-520D-4A5D-90C5-F0135D1DC762}" destId="{4C733649-BFC7-4969-AD1F-421F5B86A8D2}" srcOrd="4" destOrd="0" presId="urn:microsoft.com/office/officeart/2005/8/layout/list1"/>
    <dgm:cxn modelId="{98E5D64F-504A-4F29-A92D-35EC033FC7B3}" type="presParOf" srcId="{4C733649-BFC7-4969-AD1F-421F5B86A8D2}" destId="{ECC37356-A10E-4D44-AAFB-08A6B18D4FD4}" srcOrd="0" destOrd="0" presId="urn:microsoft.com/office/officeart/2005/8/layout/list1"/>
    <dgm:cxn modelId="{AEE07759-BC52-4E3A-BBB8-4A246E753E95}" type="presParOf" srcId="{4C733649-BFC7-4969-AD1F-421F5B86A8D2}" destId="{B999201E-C2EC-4151-9153-80CC01D09E95}" srcOrd="1" destOrd="0" presId="urn:microsoft.com/office/officeart/2005/8/layout/list1"/>
    <dgm:cxn modelId="{767C31CC-55A9-4CF4-871C-8BC8504C8016}" type="presParOf" srcId="{8208485D-520D-4A5D-90C5-F0135D1DC762}" destId="{F21F14F0-E77E-44A2-B649-5639064A8380}" srcOrd="5" destOrd="0" presId="urn:microsoft.com/office/officeart/2005/8/layout/list1"/>
    <dgm:cxn modelId="{C7D7E22C-3BE7-4DD3-8717-7D3B032B22BE}" type="presParOf" srcId="{8208485D-520D-4A5D-90C5-F0135D1DC762}" destId="{351AF2FB-C2B2-4F2D-8E2C-79396C68A5BF}" srcOrd="6" destOrd="0" presId="urn:microsoft.com/office/officeart/2005/8/layout/list1"/>
    <dgm:cxn modelId="{712DE5C4-FDBB-4BD2-9536-DD10923C7742}" type="presParOf" srcId="{8208485D-520D-4A5D-90C5-F0135D1DC762}" destId="{4FE3818A-A60A-4B15-9B94-A522A7DDB96B}" srcOrd="7" destOrd="0" presId="urn:microsoft.com/office/officeart/2005/8/layout/list1"/>
    <dgm:cxn modelId="{D9648E2F-54F3-4FEE-930C-B7C94CC42BD1}" type="presParOf" srcId="{8208485D-520D-4A5D-90C5-F0135D1DC762}" destId="{9580FF37-8DBE-4B77-95FA-ADDD31361437}" srcOrd="8" destOrd="0" presId="urn:microsoft.com/office/officeart/2005/8/layout/list1"/>
    <dgm:cxn modelId="{CE530664-D38B-4B77-9E43-E5761BB307E5}" type="presParOf" srcId="{9580FF37-8DBE-4B77-95FA-ADDD31361437}" destId="{59BD835D-9FFC-4198-A3C5-B63C405817C4}" srcOrd="0" destOrd="0" presId="urn:microsoft.com/office/officeart/2005/8/layout/list1"/>
    <dgm:cxn modelId="{951B2B4E-5F92-4C9B-B0B9-66670BA8478A}" type="presParOf" srcId="{9580FF37-8DBE-4B77-95FA-ADDD31361437}" destId="{E7288CFD-F4B0-4FFC-9650-4B438E207ED2}" srcOrd="1" destOrd="0" presId="urn:microsoft.com/office/officeart/2005/8/layout/list1"/>
    <dgm:cxn modelId="{31F126DF-A682-470E-B74D-9CF403B22CD0}" type="presParOf" srcId="{8208485D-520D-4A5D-90C5-F0135D1DC762}" destId="{2BA05869-25A5-482E-9C48-B7098A67CBB3}" srcOrd="9" destOrd="0" presId="urn:microsoft.com/office/officeart/2005/8/layout/list1"/>
    <dgm:cxn modelId="{B0A119B5-7D35-4EA5-90E5-1408C0B07AD3}" type="presParOf" srcId="{8208485D-520D-4A5D-90C5-F0135D1DC762}" destId="{F326ABF8-649A-4436-A8F7-723E1DF826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54649E-58FC-444C-AAB8-371EE3686750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D0DD32DC-227D-41FC-B7EF-90A6D29E9EB1}">
      <dgm:prSet phldrT="[Text]" custT="1"/>
      <dgm:spPr/>
      <dgm:t>
        <a:bodyPr/>
        <a:lstStyle/>
        <a:p>
          <a:endParaRPr lang="hr-HR" sz="2400" dirty="0"/>
        </a:p>
        <a:p>
          <a:endParaRPr lang="hr-HR" sz="2400" dirty="0">
            <a:solidFill>
              <a:srgbClr val="FFC000"/>
            </a:solidFill>
          </a:endParaRPr>
        </a:p>
        <a:p>
          <a:r>
            <a:rPr lang="hr-HR" sz="2400" dirty="0">
              <a:solidFill>
                <a:srgbClr val="FFC000"/>
              </a:solidFill>
            </a:rPr>
            <a:t>Potpora u primjeni metoda, sredstava i oblika rada</a:t>
          </a:r>
          <a:r>
            <a:rPr lang="hr-HR" sz="2400" dirty="0"/>
            <a:t>: </a:t>
          </a:r>
          <a:r>
            <a:rPr lang="hr-HR" sz="1800" dirty="0"/>
            <a:t>primjereni kanal prijema, prilagođavanje govornog izraza, odmjeravanje kognitivne razine pitanja,  omogućavanje uspješnog čitanja, olakšvanje pisanog izražavanja, postupci potpore u prezentaciji sadržaja učenja, korištenju učeniku primjerenim demonstracijama, uključivanje u praktične oblike rada, uporaba prilagođenih sredstava i opreme, primjena učinkovitih oblika rada</a:t>
          </a:r>
        </a:p>
        <a:p>
          <a:endParaRPr lang="hr-HR" sz="2400" dirty="0"/>
        </a:p>
        <a:p>
          <a:endParaRPr lang="hr-HR" sz="2400" dirty="0"/>
        </a:p>
        <a:p>
          <a:endParaRPr lang="hr-HR" sz="2400" dirty="0"/>
        </a:p>
      </dgm:t>
    </dgm:pt>
    <dgm:pt modelId="{2B179FDA-B879-4DD6-B4C6-6E4AF423A0E4}" type="parTrans" cxnId="{8332FB0B-4BDE-43AD-BC97-D0443BE95100}">
      <dgm:prSet/>
      <dgm:spPr/>
      <dgm:t>
        <a:bodyPr/>
        <a:lstStyle/>
        <a:p>
          <a:endParaRPr lang="hr-HR"/>
        </a:p>
      </dgm:t>
    </dgm:pt>
    <dgm:pt modelId="{945261A7-C0C1-42F1-9594-1BE0208247A6}" type="sibTrans" cxnId="{8332FB0B-4BDE-43AD-BC97-D0443BE95100}">
      <dgm:prSet/>
      <dgm:spPr/>
      <dgm:t>
        <a:bodyPr/>
        <a:lstStyle/>
        <a:p>
          <a:endParaRPr lang="hr-HR"/>
        </a:p>
      </dgm:t>
    </dgm:pt>
    <dgm:pt modelId="{8208485D-520D-4A5D-90C5-F0135D1DC762}" type="pres">
      <dgm:prSet presAssocID="{E954649E-58FC-444C-AAB8-371EE3686750}" presName="linear" presStyleCnt="0">
        <dgm:presLayoutVars>
          <dgm:dir/>
          <dgm:animLvl val="lvl"/>
          <dgm:resizeHandles val="exact"/>
        </dgm:presLayoutVars>
      </dgm:prSet>
      <dgm:spPr/>
    </dgm:pt>
    <dgm:pt modelId="{17B81713-2226-41AA-86B0-89EBCB49BCC3}" type="pres">
      <dgm:prSet presAssocID="{D0DD32DC-227D-41FC-B7EF-90A6D29E9EB1}" presName="parentLin" presStyleCnt="0"/>
      <dgm:spPr/>
    </dgm:pt>
    <dgm:pt modelId="{13C29FD8-AF83-4FB7-879D-422AB47F71DC}" type="pres">
      <dgm:prSet presAssocID="{D0DD32DC-227D-41FC-B7EF-90A6D29E9EB1}" presName="parentLeftMargin" presStyleLbl="node1" presStyleIdx="0" presStyleCnt="1"/>
      <dgm:spPr/>
    </dgm:pt>
    <dgm:pt modelId="{39186B06-7A1F-49E2-ADFF-8E8CC8D687DA}" type="pres">
      <dgm:prSet presAssocID="{D0DD32DC-227D-41FC-B7EF-90A6D29E9EB1}" presName="parentText" presStyleLbl="node1" presStyleIdx="0" presStyleCnt="1" custScaleX="116868" custScaleY="151395">
        <dgm:presLayoutVars>
          <dgm:chMax val="0"/>
          <dgm:bulletEnabled val="1"/>
        </dgm:presLayoutVars>
      </dgm:prSet>
      <dgm:spPr/>
    </dgm:pt>
    <dgm:pt modelId="{CF1AF75C-4B49-434B-8342-3D01F95AC223}" type="pres">
      <dgm:prSet presAssocID="{D0DD32DC-227D-41FC-B7EF-90A6D29E9EB1}" presName="negativeSpace" presStyleCnt="0"/>
      <dgm:spPr/>
    </dgm:pt>
    <dgm:pt modelId="{906F9D91-56FB-4145-902F-FC74AF218B06}" type="pres">
      <dgm:prSet presAssocID="{D0DD32DC-227D-41FC-B7EF-90A6D29E9EB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332FB0B-4BDE-43AD-BC97-D0443BE95100}" srcId="{E954649E-58FC-444C-AAB8-371EE3686750}" destId="{D0DD32DC-227D-41FC-B7EF-90A6D29E9EB1}" srcOrd="0" destOrd="0" parTransId="{2B179FDA-B879-4DD6-B4C6-6E4AF423A0E4}" sibTransId="{945261A7-C0C1-42F1-9594-1BE0208247A6}"/>
    <dgm:cxn modelId="{63E5D5DF-4AF2-418A-BCC1-17686D0F6381}" type="presOf" srcId="{E954649E-58FC-444C-AAB8-371EE3686750}" destId="{8208485D-520D-4A5D-90C5-F0135D1DC762}" srcOrd="0" destOrd="0" presId="urn:microsoft.com/office/officeart/2005/8/layout/list1"/>
    <dgm:cxn modelId="{EA4EBBF0-2B89-47EF-B5C2-877C42D828D2}" type="presOf" srcId="{D0DD32DC-227D-41FC-B7EF-90A6D29E9EB1}" destId="{39186B06-7A1F-49E2-ADFF-8E8CC8D687DA}" srcOrd="1" destOrd="0" presId="urn:microsoft.com/office/officeart/2005/8/layout/list1"/>
    <dgm:cxn modelId="{A5BA79FA-89BF-4BF6-B8B2-797FAF9EF93D}" type="presOf" srcId="{D0DD32DC-227D-41FC-B7EF-90A6D29E9EB1}" destId="{13C29FD8-AF83-4FB7-879D-422AB47F71DC}" srcOrd="0" destOrd="0" presId="urn:microsoft.com/office/officeart/2005/8/layout/list1"/>
    <dgm:cxn modelId="{BB25DC1B-A3EB-485C-915E-BE23D6E304C0}" type="presParOf" srcId="{8208485D-520D-4A5D-90C5-F0135D1DC762}" destId="{17B81713-2226-41AA-86B0-89EBCB49BCC3}" srcOrd="0" destOrd="0" presId="urn:microsoft.com/office/officeart/2005/8/layout/list1"/>
    <dgm:cxn modelId="{C8E7C8DB-D3AE-4AC2-82EC-2DFA3F4EBB41}" type="presParOf" srcId="{17B81713-2226-41AA-86B0-89EBCB49BCC3}" destId="{13C29FD8-AF83-4FB7-879D-422AB47F71DC}" srcOrd="0" destOrd="0" presId="urn:microsoft.com/office/officeart/2005/8/layout/list1"/>
    <dgm:cxn modelId="{72A540DB-E12F-45E3-AD02-065871E93DAC}" type="presParOf" srcId="{17B81713-2226-41AA-86B0-89EBCB49BCC3}" destId="{39186B06-7A1F-49E2-ADFF-8E8CC8D687DA}" srcOrd="1" destOrd="0" presId="urn:microsoft.com/office/officeart/2005/8/layout/list1"/>
    <dgm:cxn modelId="{44EAFDAF-7A95-4FEB-9990-48F5912484E0}" type="presParOf" srcId="{8208485D-520D-4A5D-90C5-F0135D1DC762}" destId="{CF1AF75C-4B49-434B-8342-3D01F95AC223}" srcOrd="1" destOrd="0" presId="urn:microsoft.com/office/officeart/2005/8/layout/list1"/>
    <dgm:cxn modelId="{88AA916E-1B5E-4946-8274-DF2CBA27A346}" type="presParOf" srcId="{8208485D-520D-4A5D-90C5-F0135D1DC762}" destId="{906F9D91-56FB-4145-902F-FC74AF218B0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54649E-58FC-444C-AAB8-371EE3686750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D0DD32DC-227D-41FC-B7EF-90A6D29E9EB1}">
      <dgm:prSet phldrT="[Text]" custT="1"/>
      <dgm:spPr/>
      <dgm:t>
        <a:bodyPr/>
        <a:lstStyle/>
        <a:p>
          <a:endParaRPr lang="hr-HR" sz="2400" dirty="0"/>
        </a:p>
        <a:p>
          <a:endParaRPr lang="hr-HR" sz="2400" dirty="0">
            <a:solidFill>
              <a:srgbClr val="FFC000"/>
            </a:solidFill>
          </a:endParaRPr>
        </a:p>
        <a:p>
          <a:endParaRPr lang="hr-HR" sz="2400" dirty="0">
            <a:solidFill>
              <a:srgbClr val="FFC000"/>
            </a:solidFill>
          </a:endParaRPr>
        </a:p>
        <a:p>
          <a:r>
            <a:rPr lang="hr-HR" sz="2400" dirty="0">
              <a:solidFill>
                <a:srgbClr val="FFC000"/>
              </a:solidFill>
            </a:rPr>
            <a:t>Potpora u postavljanju zahtjeva: </a:t>
          </a:r>
        </a:p>
        <a:p>
          <a:r>
            <a:rPr lang="hr-HR" sz="2400" dirty="0">
              <a:solidFill>
                <a:schemeClr val="bg1"/>
              </a:solidFill>
            </a:rPr>
            <a:t>odabir zadataka primjerenih učeniku, provođenje višekratnog vježbanja i ponavljanja sadržaja, primjeravanje vremena rada, dozirano poticanje samostalnosti učenika, poticanje aktivnosti učenika, briga o prilagodbama u prostoru kretanja, pisanja...</a:t>
          </a:r>
          <a:endParaRPr lang="hr-HR" sz="1800" dirty="0">
            <a:solidFill>
              <a:schemeClr val="bg1"/>
            </a:solidFill>
          </a:endParaRPr>
        </a:p>
        <a:p>
          <a:endParaRPr lang="hr-HR" sz="2400" dirty="0"/>
        </a:p>
        <a:p>
          <a:endParaRPr lang="hr-HR" sz="2400" dirty="0"/>
        </a:p>
        <a:p>
          <a:endParaRPr lang="hr-HR" sz="2400" dirty="0"/>
        </a:p>
      </dgm:t>
    </dgm:pt>
    <dgm:pt modelId="{2B179FDA-B879-4DD6-B4C6-6E4AF423A0E4}" type="parTrans" cxnId="{8332FB0B-4BDE-43AD-BC97-D0443BE95100}">
      <dgm:prSet/>
      <dgm:spPr/>
      <dgm:t>
        <a:bodyPr/>
        <a:lstStyle/>
        <a:p>
          <a:endParaRPr lang="hr-HR"/>
        </a:p>
      </dgm:t>
    </dgm:pt>
    <dgm:pt modelId="{945261A7-C0C1-42F1-9594-1BE0208247A6}" type="sibTrans" cxnId="{8332FB0B-4BDE-43AD-BC97-D0443BE95100}">
      <dgm:prSet/>
      <dgm:spPr/>
      <dgm:t>
        <a:bodyPr/>
        <a:lstStyle/>
        <a:p>
          <a:endParaRPr lang="hr-HR"/>
        </a:p>
      </dgm:t>
    </dgm:pt>
    <dgm:pt modelId="{8208485D-520D-4A5D-90C5-F0135D1DC762}" type="pres">
      <dgm:prSet presAssocID="{E954649E-58FC-444C-AAB8-371EE3686750}" presName="linear" presStyleCnt="0">
        <dgm:presLayoutVars>
          <dgm:dir/>
          <dgm:animLvl val="lvl"/>
          <dgm:resizeHandles val="exact"/>
        </dgm:presLayoutVars>
      </dgm:prSet>
      <dgm:spPr/>
    </dgm:pt>
    <dgm:pt modelId="{17B81713-2226-41AA-86B0-89EBCB49BCC3}" type="pres">
      <dgm:prSet presAssocID="{D0DD32DC-227D-41FC-B7EF-90A6D29E9EB1}" presName="parentLin" presStyleCnt="0"/>
      <dgm:spPr/>
    </dgm:pt>
    <dgm:pt modelId="{13C29FD8-AF83-4FB7-879D-422AB47F71DC}" type="pres">
      <dgm:prSet presAssocID="{D0DD32DC-227D-41FC-B7EF-90A6D29E9EB1}" presName="parentLeftMargin" presStyleLbl="node1" presStyleIdx="0" presStyleCnt="1"/>
      <dgm:spPr/>
    </dgm:pt>
    <dgm:pt modelId="{39186B06-7A1F-49E2-ADFF-8E8CC8D687DA}" type="pres">
      <dgm:prSet presAssocID="{D0DD32DC-227D-41FC-B7EF-90A6D29E9EB1}" presName="parentText" presStyleLbl="node1" presStyleIdx="0" presStyleCnt="1" custScaleX="135767" custScaleY="222284">
        <dgm:presLayoutVars>
          <dgm:chMax val="0"/>
          <dgm:bulletEnabled val="1"/>
        </dgm:presLayoutVars>
      </dgm:prSet>
      <dgm:spPr/>
    </dgm:pt>
    <dgm:pt modelId="{CF1AF75C-4B49-434B-8342-3D01F95AC223}" type="pres">
      <dgm:prSet presAssocID="{D0DD32DC-227D-41FC-B7EF-90A6D29E9EB1}" presName="negativeSpace" presStyleCnt="0"/>
      <dgm:spPr/>
    </dgm:pt>
    <dgm:pt modelId="{906F9D91-56FB-4145-902F-FC74AF218B06}" type="pres">
      <dgm:prSet presAssocID="{D0DD32DC-227D-41FC-B7EF-90A6D29E9EB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332FB0B-4BDE-43AD-BC97-D0443BE95100}" srcId="{E954649E-58FC-444C-AAB8-371EE3686750}" destId="{D0DD32DC-227D-41FC-B7EF-90A6D29E9EB1}" srcOrd="0" destOrd="0" parTransId="{2B179FDA-B879-4DD6-B4C6-6E4AF423A0E4}" sibTransId="{945261A7-C0C1-42F1-9594-1BE0208247A6}"/>
    <dgm:cxn modelId="{1C085379-64AC-4777-A768-CC67BB00C09D}" type="presOf" srcId="{D0DD32DC-227D-41FC-B7EF-90A6D29E9EB1}" destId="{39186B06-7A1F-49E2-ADFF-8E8CC8D687DA}" srcOrd="1" destOrd="0" presId="urn:microsoft.com/office/officeart/2005/8/layout/list1"/>
    <dgm:cxn modelId="{3B40C78D-790A-45F0-A04D-CDB1E98B774F}" type="presOf" srcId="{E954649E-58FC-444C-AAB8-371EE3686750}" destId="{8208485D-520D-4A5D-90C5-F0135D1DC762}" srcOrd="0" destOrd="0" presId="urn:microsoft.com/office/officeart/2005/8/layout/list1"/>
    <dgm:cxn modelId="{CCF468DB-7005-4FB5-8E0C-5899052DF26E}" type="presOf" srcId="{D0DD32DC-227D-41FC-B7EF-90A6D29E9EB1}" destId="{13C29FD8-AF83-4FB7-879D-422AB47F71DC}" srcOrd="0" destOrd="0" presId="urn:microsoft.com/office/officeart/2005/8/layout/list1"/>
    <dgm:cxn modelId="{82ABBC53-A5DC-4EA1-804E-79CDC369620F}" type="presParOf" srcId="{8208485D-520D-4A5D-90C5-F0135D1DC762}" destId="{17B81713-2226-41AA-86B0-89EBCB49BCC3}" srcOrd="0" destOrd="0" presId="urn:microsoft.com/office/officeart/2005/8/layout/list1"/>
    <dgm:cxn modelId="{AA9FFE24-8D0B-49CD-9680-DB5BF3979E43}" type="presParOf" srcId="{17B81713-2226-41AA-86B0-89EBCB49BCC3}" destId="{13C29FD8-AF83-4FB7-879D-422AB47F71DC}" srcOrd="0" destOrd="0" presId="urn:microsoft.com/office/officeart/2005/8/layout/list1"/>
    <dgm:cxn modelId="{F09E97EE-828B-485D-BE88-A7DC7E1CDA36}" type="presParOf" srcId="{17B81713-2226-41AA-86B0-89EBCB49BCC3}" destId="{39186B06-7A1F-49E2-ADFF-8E8CC8D687DA}" srcOrd="1" destOrd="0" presId="urn:microsoft.com/office/officeart/2005/8/layout/list1"/>
    <dgm:cxn modelId="{E75650C1-78C9-4CE5-8788-7AEA7D39C41C}" type="presParOf" srcId="{8208485D-520D-4A5D-90C5-F0135D1DC762}" destId="{CF1AF75C-4B49-434B-8342-3D01F95AC223}" srcOrd="1" destOrd="0" presId="urn:microsoft.com/office/officeart/2005/8/layout/list1"/>
    <dgm:cxn modelId="{68C58B02-D4C2-4555-8E56-D5C5CEE7D2AC}" type="presParOf" srcId="{8208485D-520D-4A5D-90C5-F0135D1DC762}" destId="{906F9D91-56FB-4145-902F-FC74AF218B0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54649E-58FC-444C-AAB8-371EE3686750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D0DD32DC-227D-41FC-B7EF-90A6D29E9EB1}">
      <dgm:prSet phldrT="[Text]" custT="1"/>
      <dgm:spPr/>
      <dgm:t>
        <a:bodyPr/>
        <a:lstStyle/>
        <a:p>
          <a:endParaRPr lang="hr-HR" sz="2400" dirty="0"/>
        </a:p>
        <a:p>
          <a:endParaRPr lang="hr-HR" sz="2400" dirty="0">
            <a:solidFill>
              <a:srgbClr val="FFC000"/>
            </a:solidFill>
          </a:endParaRPr>
        </a:p>
        <a:p>
          <a:r>
            <a:rPr lang="hr-HR" sz="2400" dirty="0">
              <a:solidFill>
                <a:srgbClr val="FFC000"/>
              </a:solidFill>
            </a:rPr>
            <a:t>Potpora posredovanjem u nastavnom procesu: </a:t>
          </a:r>
          <a:r>
            <a:rPr lang="hr-HR" sz="2400" dirty="0">
              <a:solidFill>
                <a:schemeClr val="bg1"/>
              </a:solidFill>
            </a:rPr>
            <a:t>istaknuti očekivanja u stjecanju znanja, sposobnosti i umijeća za određenu situaciju učenja, objasniti zašto će se nešto učiti, povezati dječja iskustva</a:t>
          </a:r>
          <a:endParaRPr lang="hr-HR" sz="1800" dirty="0">
            <a:solidFill>
              <a:schemeClr val="bg1"/>
            </a:solidFill>
          </a:endParaRPr>
        </a:p>
        <a:p>
          <a:endParaRPr lang="hr-HR" sz="2400" dirty="0"/>
        </a:p>
        <a:p>
          <a:endParaRPr lang="hr-HR" sz="2400" dirty="0"/>
        </a:p>
        <a:p>
          <a:endParaRPr lang="hr-HR" sz="2400" dirty="0"/>
        </a:p>
      </dgm:t>
    </dgm:pt>
    <dgm:pt modelId="{2B179FDA-B879-4DD6-B4C6-6E4AF423A0E4}" type="parTrans" cxnId="{8332FB0B-4BDE-43AD-BC97-D0443BE95100}">
      <dgm:prSet/>
      <dgm:spPr/>
      <dgm:t>
        <a:bodyPr/>
        <a:lstStyle/>
        <a:p>
          <a:endParaRPr lang="hr-HR"/>
        </a:p>
      </dgm:t>
    </dgm:pt>
    <dgm:pt modelId="{945261A7-C0C1-42F1-9594-1BE0208247A6}" type="sibTrans" cxnId="{8332FB0B-4BDE-43AD-BC97-D0443BE95100}">
      <dgm:prSet/>
      <dgm:spPr/>
      <dgm:t>
        <a:bodyPr/>
        <a:lstStyle/>
        <a:p>
          <a:endParaRPr lang="hr-HR"/>
        </a:p>
      </dgm:t>
    </dgm:pt>
    <dgm:pt modelId="{8208485D-520D-4A5D-90C5-F0135D1DC762}" type="pres">
      <dgm:prSet presAssocID="{E954649E-58FC-444C-AAB8-371EE3686750}" presName="linear" presStyleCnt="0">
        <dgm:presLayoutVars>
          <dgm:dir/>
          <dgm:animLvl val="lvl"/>
          <dgm:resizeHandles val="exact"/>
        </dgm:presLayoutVars>
      </dgm:prSet>
      <dgm:spPr/>
    </dgm:pt>
    <dgm:pt modelId="{17B81713-2226-41AA-86B0-89EBCB49BCC3}" type="pres">
      <dgm:prSet presAssocID="{D0DD32DC-227D-41FC-B7EF-90A6D29E9EB1}" presName="parentLin" presStyleCnt="0"/>
      <dgm:spPr/>
    </dgm:pt>
    <dgm:pt modelId="{13C29FD8-AF83-4FB7-879D-422AB47F71DC}" type="pres">
      <dgm:prSet presAssocID="{D0DD32DC-227D-41FC-B7EF-90A6D29E9EB1}" presName="parentLeftMargin" presStyleLbl="node1" presStyleIdx="0" presStyleCnt="1"/>
      <dgm:spPr/>
    </dgm:pt>
    <dgm:pt modelId="{39186B06-7A1F-49E2-ADFF-8E8CC8D687DA}" type="pres">
      <dgm:prSet presAssocID="{D0DD32DC-227D-41FC-B7EF-90A6D29E9EB1}" presName="parentText" presStyleLbl="node1" presStyleIdx="0" presStyleCnt="1" custScaleX="138097" custScaleY="151395" custLinFactNeighborX="14112" custLinFactNeighborY="8818">
        <dgm:presLayoutVars>
          <dgm:chMax val="0"/>
          <dgm:bulletEnabled val="1"/>
        </dgm:presLayoutVars>
      </dgm:prSet>
      <dgm:spPr/>
    </dgm:pt>
    <dgm:pt modelId="{CF1AF75C-4B49-434B-8342-3D01F95AC223}" type="pres">
      <dgm:prSet presAssocID="{D0DD32DC-227D-41FC-B7EF-90A6D29E9EB1}" presName="negativeSpace" presStyleCnt="0"/>
      <dgm:spPr/>
    </dgm:pt>
    <dgm:pt modelId="{906F9D91-56FB-4145-902F-FC74AF218B06}" type="pres">
      <dgm:prSet presAssocID="{D0DD32DC-227D-41FC-B7EF-90A6D29E9EB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B3D1F0B-C480-42CF-97F0-9C7B7BE21D63}" type="presOf" srcId="{D0DD32DC-227D-41FC-B7EF-90A6D29E9EB1}" destId="{13C29FD8-AF83-4FB7-879D-422AB47F71DC}" srcOrd="0" destOrd="0" presId="urn:microsoft.com/office/officeart/2005/8/layout/list1"/>
    <dgm:cxn modelId="{8332FB0B-4BDE-43AD-BC97-D0443BE95100}" srcId="{E954649E-58FC-444C-AAB8-371EE3686750}" destId="{D0DD32DC-227D-41FC-B7EF-90A6D29E9EB1}" srcOrd="0" destOrd="0" parTransId="{2B179FDA-B879-4DD6-B4C6-6E4AF423A0E4}" sibTransId="{945261A7-C0C1-42F1-9594-1BE0208247A6}"/>
    <dgm:cxn modelId="{F644912A-E9C0-4B7D-8FB8-A6937A925F18}" type="presOf" srcId="{D0DD32DC-227D-41FC-B7EF-90A6D29E9EB1}" destId="{39186B06-7A1F-49E2-ADFF-8E8CC8D687DA}" srcOrd="1" destOrd="0" presId="urn:microsoft.com/office/officeart/2005/8/layout/list1"/>
    <dgm:cxn modelId="{D8B5735B-173B-4024-8830-77343D8C63D1}" type="presOf" srcId="{E954649E-58FC-444C-AAB8-371EE3686750}" destId="{8208485D-520D-4A5D-90C5-F0135D1DC762}" srcOrd="0" destOrd="0" presId="urn:microsoft.com/office/officeart/2005/8/layout/list1"/>
    <dgm:cxn modelId="{EAD96EB6-C46E-439F-9E92-270EDDAC892A}" type="presParOf" srcId="{8208485D-520D-4A5D-90C5-F0135D1DC762}" destId="{17B81713-2226-41AA-86B0-89EBCB49BCC3}" srcOrd="0" destOrd="0" presId="urn:microsoft.com/office/officeart/2005/8/layout/list1"/>
    <dgm:cxn modelId="{E6AC08A6-24D0-4737-A6D8-4DAA39932C6C}" type="presParOf" srcId="{17B81713-2226-41AA-86B0-89EBCB49BCC3}" destId="{13C29FD8-AF83-4FB7-879D-422AB47F71DC}" srcOrd="0" destOrd="0" presId="urn:microsoft.com/office/officeart/2005/8/layout/list1"/>
    <dgm:cxn modelId="{CA871387-D70E-4700-8856-56D3C94AA06F}" type="presParOf" srcId="{17B81713-2226-41AA-86B0-89EBCB49BCC3}" destId="{39186B06-7A1F-49E2-ADFF-8E8CC8D687DA}" srcOrd="1" destOrd="0" presId="urn:microsoft.com/office/officeart/2005/8/layout/list1"/>
    <dgm:cxn modelId="{E5AD1E5C-2594-4BCC-919E-A757511572BE}" type="presParOf" srcId="{8208485D-520D-4A5D-90C5-F0135D1DC762}" destId="{CF1AF75C-4B49-434B-8342-3D01F95AC223}" srcOrd="1" destOrd="0" presId="urn:microsoft.com/office/officeart/2005/8/layout/list1"/>
    <dgm:cxn modelId="{F1EA4B89-9F4E-4F5B-80DB-99A41D34BA87}" type="presParOf" srcId="{8208485D-520D-4A5D-90C5-F0135D1DC762}" destId="{906F9D91-56FB-4145-902F-FC74AF218B0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0EC04-4072-4AEB-906A-A91EA529B5C9}">
      <dsp:nvSpPr>
        <dsp:cNvPr id="0" name=""/>
        <dsp:cNvSpPr/>
      </dsp:nvSpPr>
      <dsp:spPr>
        <a:xfrm>
          <a:off x="0" y="0"/>
          <a:ext cx="8100000" cy="3049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”</a:t>
          </a:r>
          <a:r>
            <a:rPr lang="hr-HR" sz="2200" b="1" kern="1200" dirty="0"/>
            <a:t>pružanje usluga učenicima </a:t>
          </a:r>
          <a:r>
            <a:rPr lang="hr-HR" sz="2200" kern="1200" dirty="0"/>
            <a:t>s teškoćama, uključujući i one s većim teškoćama, </a:t>
          </a:r>
          <a:r>
            <a:rPr lang="hr-HR" sz="2200" b="1" kern="1200" dirty="0"/>
            <a:t>u školi, u susjedstvu, i to u redovitom razredu</a:t>
          </a:r>
          <a:r>
            <a:rPr lang="hr-HR" sz="2200" kern="1200" dirty="0"/>
            <a:t>, s </a:t>
          </a:r>
          <a:r>
            <a:rPr lang="hr-HR" sz="2200" b="1" kern="1200" dirty="0"/>
            <a:t>učenicima iste dobi</a:t>
          </a:r>
          <a:r>
            <a:rPr lang="hr-HR" sz="2200" kern="1200" dirty="0"/>
            <a:t>, 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sa svim potrebnim uslugama podrške i pomoćnim sredstvima</a:t>
          </a:r>
          <a:r>
            <a:rPr lang="hr-HR" sz="2200" kern="1200" dirty="0"/>
            <a:t>. 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To osigurava </a:t>
          </a:r>
          <a:r>
            <a:rPr lang="hr-HR" sz="2200" b="1" kern="1200" dirty="0"/>
            <a:t>djetetov uspjeh-akademski, ponašajni i socijalni </a:t>
          </a:r>
          <a:r>
            <a:rPr lang="hr-HR" sz="2200" kern="1200" dirty="0"/>
            <a:t>te </a:t>
          </a:r>
          <a:r>
            <a:rPr lang="hr-HR" sz="2200" b="1" kern="1200" dirty="0"/>
            <a:t>priprema dijete za punopravno sudjelovanje u društvu</a:t>
          </a:r>
          <a:r>
            <a:rPr lang="hr-HR" sz="2200" kern="1200" dirty="0"/>
            <a:t>”</a:t>
          </a:r>
        </a:p>
      </dsp:txBody>
      <dsp:txXfrm>
        <a:off x="89330" y="89330"/>
        <a:ext cx="7921340" cy="2871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94EC2-82E3-4BD9-89C2-88A7B4B92B9C}">
      <dsp:nvSpPr>
        <dsp:cNvPr id="0" name=""/>
        <dsp:cNvSpPr/>
      </dsp:nvSpPr>
      <dsp:spPr>
        <a:xfrm>
          <a:off x="7853426" y="2213823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F36F89-6D2C-4BC4-BC3C-39DFCBC2224F}">
      <dsp:nvSpPr>
        <dsp:cNvPr id="0" name=""/>
        <dsp:cNvSpPr/>
      </dsp:nvSpPr>
      <dsp:spPr>
        <a:xfrm>
          <a:off x="7559300" y="2213823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96163"/>
                <a:satOff val="-195"/>
                <a:lumOff val="125"/>
                <a:alphaOff val="0"/>
                <a:tint val="96000"/>
                <a:lumMod val="104000"/>
              </a:schemeClr>
            </a:gs>
            <a:gs pos="100000">
              <a:schemeClr val="accent5">
                <a:hueOff val="96163"/>
                <a:satOff val="-195"/>
                <a:lumOff val="12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96163"/>
              <a:satOff val="-195"/>
              <a:lumOff val="12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086DE4-89D8-450C-85C1-CBCD08F44707}">
      <dsp:nvSpPr>
        <dsp:cNvPr id="0" name=""/>
        <dsp:cNvSpPr/>
      </dsp:nvSpPr>
      <dsp:spPr>
        <a:xfrm>
          <a:off x="7265175" y="2213823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192325"/>
                <a:satOff val="-391"/>
                <a:lumOff val="251"/>
                <a:alphaOff val="0"/>
                <a:tint val="96000"/>
                <a:lumMod val="104000"/>
              </a:schemeClr>
            </a:gs>
            <a:gs pos="100000">
              <a:schemeClr val="accent5">
                <a:hueOff val="192325"/>
                <a:satOff val="-391"/>
                <a:lumOff val="251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92325"/>
              <a:satOff val="-391"/>
              <a:lumOff val="25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89E511-6306-4DD4-907F-00BA63954CFC}">
      <dsp:nvSpPr>
        <dsp:cNvPr id="0" name=""/>
        <dsp:cNvSpPr/>
      </dsp:nvSpPr>
      <dsp:spPr>
        <a:xfrm>
          <a:off x="6971608" y="2213823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288488"/>
                <a:satOff val="-586"/>
                <a:lumOff val="376"/>
                <a:alphaOff val="0"/>
                <a:tint val="96000"/>
                <a:lumMod val="104000"/>
              </a:schemeClr>
            </a:gs>
            <a:gs pos="100000">
              <a:schemeClr val="accent5">
                <a:hueOff val="288488"/>
                <a:satOff val="-586"/>
                <a:lumOff val="376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88488"/>
              <a:satOff val="-586"/>
              <a:lumOff val="37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E80EF3-8AE3-4314-B932-38CC5D19BB9E}">
      <dsp:nvSpPr>
        <dsp:cNvPr id="0" name=""/>
        <dsp:cNvSpPr/>
      </dsp:nvSpPr>
      <dsp:spPr>
        <a:xfrm>
          <a:off x="6677483" y="2213823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384651"/>
                <a:satOff val="-781"/>
                <a:lumOff val="502"/>
                <a:alphaOff val="0"/>
                <a:tint val="96000"/>
                <a:lumMod val="104000"/>
              </a:schemeClr>
            </a:gs>
            <a:gs pos="100000">
              <a:schemeClr val="accent5">
                <a:hueOff val="384651"/>
                <a:satOff val="-781"/>
                <a:lumOff val="502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384651"/>
              <a:satOff val="-781"/>
              <a:lumOff val="50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A9DF4D-2B39-4501-B6ED-F6025F27619A}">
      <dsp:nvSpPr>
        <dsp:cNvPr id="0" name=""/>
        <dsp:cNvSpPr/>
      </dsp:nvSpPr>
      <dsp:spPr>
        <a:xfrm>
          <a:off x="6222874" y="2133387"/>
          <a:ext cx="320965" cy="321320"/>
        </a:xfrm>
        <a:prstGeom prst="ellipse">
          <a:avLst/>
        </a:prstGeom>
        <a:gradFill rotWithShape="0">
          <a:gsLst>
            <a:gs pos="0">
              <a:schemeClr val="accent5">
                <a:hueOff val="480813"/>
                <a:satOff val="-976"/>
                <a:lumOff val="627"/>
                <a:alphaOff val="0"/>
                <a:tint val="96000"/>
                <a:lumMod val="104000"/>
              </a:schemeClr>
            </a:gs>
            <a:gs pos="100000">
              <a:schemeClr val="accent5">
                <a:hueOff val="480813"/>
                <a:satOff val="-976"/>
                <a:lumOff val="627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80813"/>
              <a:satOff val="-976"/>
              <a:lumOff val="62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1687C7-D559-4DCD-A084-6AE0C7F17B74}">
      <dsp:nvSpPr>
        <dsp:cNvPr id="0" name=""/>
        <dsp:cNvSpPr/>
      </dsp:nvSpPr>
      <dsp:spPr>
        <a:xfrm>
          <a:off x="7591732" y="1881974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576976"/>
                <a:satOff val="-1172"/>
                <a:lumOff val="753"/>
                <a:alphaOff val="0"/>
                <a:tint val="96000"/>
                <a:lumMod val="104000"/>
              </a:schemeClr>
            </a:gs>
            <a:gs pos="100000">
              <a:schemeClr val="accent5">
                <a:hueOff val="576976"/>
                <a:satOff val="-1172"/>
                <a:lumOff val="753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576976"/>
              <a:satOff val="-1172"/>
              <a:lumOff val="75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A99C49-2559-4083-BA68-9D7223CC5657}">
      <dsp:nvSpPr>
        <dsp:cNvPr id="0" name=""/>
        <dsp:cNvSpPr/>
      </dsp:nvSpPr>
      <dsp:spPr>
        <a:xfrm>
          <a:off x="7591732" y="2547777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673139"/>
                <a:satOff val="-1367"/>
                <a:lumOff val="878"/>
                <a:alphaOff val="0"/>
                <a:tint val="96000"/>
                <a:lumMod val="104000"/>
              </a:schemeClr>
            </a:gs>
            <a:gs pos="100000">
              <a:schemeClr val="accent5">
                <a:hueOff val="673139"/>
                <a:satOff val="-1367"/>
                <a:lumOff val="878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673139"/>
              <a:satOff val="-1367"/>
              <a:lumOff val="87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6E6B0F-C013-4FE0-872D-5794721EBD94}">
      <dsp:nvSpPr>
        <dsp:cNvPr id="0" name=""/>
        <dsp:cNvSpPr/>
      </dsp:nvSpPr>
      <dsp:spPr>
        <a:xfrm>
          <a:off x="7734881" y="2026421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769301"/>
                <a:satOff val="-1562"/>
                <a:lumOff val="1004"/>
                <a:alphaOff val="0"/>
                <a:tint val="96000"/>
                <a:lumMod val="104000"/>
              </a:schemeClr>
            </a:gs>
            <a:gs pos="100000">
              <a:schemeClr val="accent5">
                <a:hueOff val="769301"/>
                <a:satOff val="-1562"/>
                <a:lumOff val="1004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769301"/>
              <a:satOff val="-1562"/>
              <a:lumOff val="100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677AD7-8F4B-449E-8941-E514B73C2F10}">
      <dsp:nvSpPr>
        <dsp:cNvPr id="0" name=""/>
        <dsp:cNvSpPr/>
      </dsp:nvSpPr>
      <dsp:spPr>
        <a:xfrm>
          <a:off x="7744387" y="2404594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865464"/>
                <a:satOff val="-1758"/>
                <a:lumOff val="1129"/>
                <a:alphaOff val="0"/>
                <a:tint val="96000"/>
                <a:lumMod val="104000"/>
              </a:schemeClr>
            </a:gs>
            <a:gs pos="100000">
              <a:schemeClr val="accent5">
                <a:hueOff val="865464"/>
                <a:satOff val="-1758"/>
                <a:lumOff val="1129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865464"/>
              <a:satOff val="-1758"/>
              <a:lumOff val="112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1261C3-A0D9-4569-A7A3-70EF042AC205}">
      <dsp:nvSpPr>
        <dsp:cNvPr id="0" name=""/>
        <dsp:cNvSpPr/>
      </dsp:nvSpPr>
      <dsp:spPr>
        <a:xfrm>
          <a:off x="4464832" y="1481481"/>
          <a:ext cx="1624959" cy="1625133"/>
        </a:xfrm>
        <a:prstGeom prst="ellipse">
          <a:avLst/>
        </a:prstGeom>
        <a:solidFill>
          <a:srgbClr val="C00000"/>
        </a:solidFill>
        <a:ln w="9525" cap="rnd" cmpd="sng" algn="ctr">
          <a:solidFill>
            <a:schemeClr val="accent5">
              <a:hueOff val="961627"/>
              <a:satOff val="-1953"/>
              <a:lumOff val="125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Arial" panose="020B0604020202020204" pitchFamily="34" charset="0"/>
              <a:cs typeface="Arial" panose="020B0604020202020204" pitchFamily="34" charset="0"/>
            </a:rPr>
            <a:t>Primjena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inkluzije</a:t>
          </a:r>
          <a:r>
            <a:rPr lang="hr-HR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702802" y="1719476"/>
        <a:ext cx="1149019" cy="1149143"/>
      </dsp:txXfrm>
    </dsp:sp>
    <dsp:sp modelId="{09F03557-AB79-423D-A6B2-CF3D88B269D7}">
      <dsp:nvSpPr>
        <dsp:cNvPr id="0" name=""/>
        <dsp:cNvSpPr/>
      </dsp:nvSpPr>
      <dsp:spPr>
        <a:xfrm>
          <a:off x="5116828" y="1036770"/>
          <a:ext cx="320965" cy="321320"/>
        </a:xfrm>
        <a:prstGeom prst="ellipse">
          <a:avLst/>
        </a:prstGeom>
        <a:gradFill rotWithShape="0">
          <a:gsLst>
            <a:gs pos="0">
              <a:schemeClr val="accent5">
                <a:hueOff val="1057789"/>
                <a:satOff val="-2148"/>
                <a:lumOff val="1380"/>
                <a:alphaOff val="0"/>
                <a:tint val="96000"/>
                <a:lumMod val="104000"/>
              </a:schemeClr>
            </a:gs>
            <a:gs pos="100000">
              <a:schemeClr val="accent5">
                <a:hueOff val="1057789"/>
                <a:satOff val="-2148"/>
                <a:lumOff val="138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057789"/>
              <a:satOff val="-2148"/>
              <a:lumOff val="138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6F560-C22F-4F2C-8D82-2597C9E70BD0}">
      <dsp:nvSpPr>
        <dsp:cNvPr id="0" name=""/>
        <dsp:cNvSpPr/>
      </dsp:nvSpPr>
      <dsp:spPr>
        <a:xfrm>
          <a:off x="4914967" y="845999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1153952"/>
                <a:satOff val="-2343"/>
                <a:lumOff val="1506"/>
                <a:alphaOff val="0"/>
                <a:tint val="96000"/>
                <a:lumMod val="104000"/>
              </a:schemeClr>
            </a:gs>
            <a:gs pos="100000">
              <a:schemeClr val="accent5">
                <a:hueOff val="1153952"/>
                <a:satOff val="-2343"/>
                <a:lumOff val="1506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153952"/>
              <a:satOff val="-2343"/>
              <a:lumOff val="150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D624E4-D10A-497D-BF34-E8E36D1ED141}">
      <dsp:nvSpPr>
        <dsp:cNvPr id="0" name=""/>
        <dsp:cNvSpPr/>
      </dsp:nvSpPr>
      <dsp:spPr>
        <a:xfrm>
          <a:off x="4689060" y="610588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1250114"/>
                <a:satOff val="-2539"/>
                <a:lumOff val="1631"/>
                <a:alphaOff val="0"/>
                <a:tint val="96000"/>
                <a:lumMod val="104000"/>
              </a:schemeClr>
            </a:gs>
            <a:gs pos="100000">
              <a:schemeClr val="accent5">
                <a:hueOff val="1250114"/>
                <a:satOff val="-2539"/>
                <a:lumOff val="1631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250114"/>
              <a:satOff val="-2539"/>
              <a:lumOff val="163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E3FFD0-B538-4A16-9FB0-F7C4B6AD1127}">
      <dsp:nvSpPr>
        <dsp:cNvPr id="0" name=""/>
        <dsp:cNvSpPr/>
      </dsp:nvSpPr>
      <dsp:spPr>
        <a:xfrm>
          <a:off x="4464832" y="410552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1346277"/>
                <a:satOff val="-2734"/>
                <a:lumOff val="1757"/>
                <a:alphaOff val="0"/>
                <a:tint val="96000"/>
                <a:lumMod val="104000"/>
              </a:schemeClr>
            </a:gs>
            <a:gs pos="100000">
              <a:schemeClr val="accent5">
                <a:hueOff val="1346277"/>
                <a:satOff val="-2734"/>
                <a:lumOff val="1757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346277"/>
              <a:satOff val="-2734"/>
              <a:lumOff val="175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847D6A-5B5D-4018-9719-2EA1F6FC1B6D}">
      <dsp:nvSpPr>
        <dsp:cNvPr id="0" name=""/>
        <dsp:cNvSpPr/>
      </dsp:nvSpPr>
      <dsp:spPr>
        <a:xfrm>
          <a:off x="4122058" y="410552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1442440"/>
                <a:satOff val="-2929"/>
                <a:lumOff val="1882"/>
                <a:alphaOff val="0"/>
                <a:tint val="96000"/>
                <a:lumMod val="104000"/>
              </a:schemeClr>
            </a:gs>
            <a:gs pos="100000">
              <a:schemeClr val="accent5">
                <a:hueOff val="1442440"/>
                <a:satOff val="-2929"/>
                <a:lumOff val="1882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442440"/>
              <a:satOff val="-2929"/>
              <a:lumOff val="188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548C31-6F77-4883-8F85-079100082E29}">
      <dsp:nvSpPr>
        <dsp:cNvPr id="0" name=""/>
        <dsp:cNvSpPr/>
      </dsp:nvSpPr>
      <dsp:spPr>
        <a:xfrm>
          <a:off x="3778725" y="410552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1538602"/>
                <a:satOff val="-3124"/>
                <a:lumOff val="2008"/>
                <a:alphaOff val="0"/>
                <a:tint val="96000"/>
                <a:lumMod val="104000"/>
              </a:schemeClr>
            </a:gs>
            <a:gs pos="100000">
              <a:schemeClr val="accent5">
                <a:hueOff val="1538602"/>
                <a:satOff val="-3124"/>
                <a:lumOff val="2008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538602"/>
              <a:satOff val="-3124"/>
              <a:lumOff val="200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B6241D-69FD-4055-8FB1-94A0BB1F06AF}">
      <dsp:nvSpPr>
        <dsp:cNvPr id="0" name=""/>
        <dsp:cNvSpPr/>
      </dsp:nvSpPr>
      <dsp:spPr>
        <a:xfrm>
          <a:off x="3435951" y="410552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1634765"/>
                <a:satOff val="-3320"/>
                <a:lumOff val="2133"/>
                <a:alphaOff val="0"/>
                <a:tint val="96000"/>
                <a:lumMod val="104000"/>
              </a:schemeClr>
            </a:gs>
            <a:gs pos="100000">
              <a:schemeClr val="accent5">
                <a:hueOff val="1634765"/>
                <a:satOff val="-3320"/>
                <a:lumOff val="2133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634765"/>
              <a:satOff val="-3320"/>
              <a:lumOff val="213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1CC5DE-1546-4E60-97F8-C56F4C995834}">
      <dsp:nvSpPr>
        <dsp:cNvPr id="0" name=""/>
        <dsp:cNvSpPr/>
      </dsp:nvSpPr>
      <dsp:spPr>
        <a:xfrm>
          <a:off x="3093178" y="410552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1730928"/>
                <a:satOff val="-3515"/>
                <a:lumOff val="2259"/>
                <a:alphaOff val="0"/>
                <a:tint val="96000"/>
                <a:lumMod val="104000"/>
              </a:schemeClr>
            </a:gs>
            <a:gs pos="100000">
              <a:schemeClr val="accent5">
                <a:hueOff val="1730928"/>
                <a:satOff val="-3515"/>
                <a:lumOff val="2259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730928"/>
              <a:satOff val="-3515"/>
              <a:lumOff val="225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68939F-411C-49D7-9AEA-3B4E5CFAF59D}">
      <dsp:nvSpPr>
        <dsp:cNvPr id="0" name=""/>
        <dsp:cNvSpPr/>
      </dsp:nvSpPr>
      <dsp:spPr>
        <a:xfrm>
          <a:off x="2750404" y="410552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1827090"/>
                <a:satOff val="-3710"/>
                <a:lumOff val="2384"/>
                <a:alphaOff val="0"/>
                <a:tint val="96000"/>
                <a:lumMod val="104000"/>
              </a:schemeClr>
            </a:gs>
            <a:gs pos="100000">
              <a:schemeClr val="accent5">
                <a:hueOff val="1827090"/>
                <a:satOff val="-3710"/>
                <a:lumOff val="2384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827090"/>
              <a:satOff val="-3710"/>
              <a:lumOff val="238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949ED8-0EFA-473C-AB06-4365F78B3F1E}">
      <dsp:nvSpPr>
        <dsp:cNvPr id="0" name=""/>
        <dsp:cNvSpPr/>
      </dsp:nvSpPr>
      <dsp:spPr>
        <a:xfrm>
          <a:off x="1862057" y="2058"/>
          <a:ext cx="3651045" cy="4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1.Politika i međusektorska suradnja</a:t>
          </a:r>
        </a:p>
      </dsp:txBody>
      <dsp:txXfrm>
        <a:off x="1862057" y="2058"/>
        <a:ext cx="3651045" cy="413126"/>
      </dsp:txXfrm>
    </dsp:sp>
    <dsp:sp modelId="{5F98B9C6-D370-4578-8F93-34518D4BFD1D}">
      <dsp:nvSpPr>
        <dsp:cNvPr id="0" name=""/>
        <dsp:cNvSpPr/>
      </dsp:nvSpPr>
      <dsp:spPr>
        <a:xfrm>
          <a:off x="4343491" y="1342930"/>
          <a:ext cx="320965" cy="321320"/>
        </a:xfrm>
        <a:prstGeom prst="ellipse">
          <a:avLst/>
        </a:prstGeom>
        <a:gradFill rotWithShape="0">
          <a:gsLst>
            <a:gs pos="0">
              <a:schemeClr val="accent5">
                <a:hueOff val="1923253"/>
                <a:satOff val="-3906"/>
                <a:lumOff val="2510"/>
                <a:alphaOff val="0"/>
                <a:tint val="96000"/>
                <a:lumMod val="104000"/>
              </a:schemeClr>
            </a:gs>
            <a:gs pos="100000">
              <a:schemeClr val="accent5">
                <a:hueOff val="1923253"/>
                <a:satOff val="-3906"/>
                <a:lumOff val="251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923253"/>
              <a:satOff val="-3906"/>
              <a:lumOff val="251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8F7B93-0893-431B-A122-24BB69B5B63E}">
      <dsp:nvSpPr>
        <dsp:cNvPr id="0" name=""/>
        <dsp:cNvSpPr/>
      </dsp:nvSpPr>
      <dsp:spPr>
        <a:xfrm>
          <a:off x="4137715" y="1173215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2019416"/>
                <a:satOff val="-4101"/>
                <a:lumOff val="2635"/>
                <a:alphaOff val="0"/>
                <a:tint val="96000"/>
                <a:lumMod val="104000"/>
              </a:schemeClr>
            </a:gs>
            <a:gs pos="100000">
              <a:schemeClr val="accent5">
                <a:hueOff val="2019416"/>
                <a:satOff val="-4101"/>
                <a:lumOff val="263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019416"/>
              <a:satOff val="-4101"/>
              <a:lumOff val="263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14A118-1992-4ADD-A2F6-52C44D209BBD}">
      <dsp:nvSpPr>
        <dsp:cNvPr id="0" name=""/>
        <dsp:cNvSpPr/>
      </dsp:nvSpPr>
      <dsp:spPr>
        <a:xfrm>
          <a:off x="3794941" y="1173215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2115578"/>
                <a:satOff val="-4296"/>
                <a:lumOff val="2761"/>
                <a:alphaOff val="0"/>
                <a:tint val="96000"/>
                <a:lumMod val="104000"/>
              </a:schemeClr>
            </a:gs>
            <a:gs pos="100000">
              <a:schemeClr val="accent5">
                <a:hueOff val="2115578"/>
                <a:satOff val="-4296"/>
                <a:lumOff val="2761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115578"/>
              <a:satOff val="-4296"/>
              <a:lumOff val="276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78471D-8D92-46C7-ADF8-D5742CA22AF5}">
      <dsp:nvSpPr>
        <dsp:cNvPr id="0" name=""/>
        <dsp:cNvSpPr/>
      </dsp:nvSpPr>
      <dsp:spPr>
        <a:xfrm>
          <a:off x="3452167" y="1173215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2211741"/>
                <a:satOff val="-4491"/>
                <a:lumOff val="2886"/>
                <a:alphaOff val="0"/>
                <a:tint val="96000"/>
                <a:lumMod val="104000"/>
              </a:schemeClr>
            </a:gs>
            <a:gs pos="100000">
              <a:schemeClr val="accent5">
                <a:hueOff val="2211741"/>
                <a:satOff val="-4491"/>
                <a:lumOff val="2886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211741"/>
              <a:satOff val="-4491"/>
              <a:lumOff val="288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81495-CB9A-4C14-ABC4-EA8965D23D9F}">
      <dsp:nvSpPr>
        <dsp:cNvPr id="0" name=""/>
        <dsp:cNvSpPr/>
      </dsp:nvSpPr>
      <dsp:spPr>
        <a:xfrm>
          <a:off x="3109394" y="1173215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2307904"/>
                <a:satOff val="-4687"/>
                <a:lumOff val="3012"/>
                <a:alphaOff val="0"/>
                <a:tint val="96000"/>
                <a:lumMod val="104000"/>
              </a:schemeClr>
            </a:gs>
            <a:gs pos="100000">
              <a:schemeClr val="accent5">
                <a:hueOff val="2307904"/>
                <a:satOff val="-4687"/>
                <a:lumOff val="3012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307904"/>
              <a:satOff val="-4687"/>
              <a:lumOff val="301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F1FADF-C9B4-4EAC-BEFF-DEF1CEF1A028}">
      <dsp:nvSpPr>
        <dsp:cNvPr id="0" name=""/>
        <dsp:cNvSpPr/>
      </dsp:nvSpPr>
      <dsp:spPr>
        <a:xfrm>
          <a:off x="2766061" y="1173215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2404066"/>
                <a:satOff val="-4882"/>
                <a:lumOff val="3137"/>
                <a:alphaOff val="0"/>
                <a:tint val="96000"/>
                <a:lumMod val="104000"/>
              </a:schemeClr>
            </a:gs>
            <a:gs pos="100000">
              <a:schemeClr val="accent5">
                <a:hueOff val="2404066"/>
                <a:satOff val="-4882"/>
                <a:lumOff val="3137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404066"/>
              <a:satOff val="-4882"/>
              <a:lumOff val="313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078803-7CAC-45F3-99D9-0FA4CE82CB5D}">
      <dsp:nvSpPr>
        <dsp:cNvPr id="0" name=""/>
        <dsp:cNvSpPr/>
      </dsp:nvSpPr>
      <dsp:spPr>
        <a:xfrm>
          <a:off x="2423287" y="1173215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2500229"/>
                <a:satOff val="-5077"/>
                <a:lumOff val="3263"/>
                <a:alphaOff val="0"/>
                <a:tint val="96000"/>
                <a:lumMod val="104000"/>
              </a:schemeClr>
            </a:gs>
            <a:gs pos="100000">
              <a:schemeClr val="accent5">
                <a:hueOff val="2500229"/>
                <a:satOff val="-5077"/>
                <a:lumOff val="3263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500229"/>
              <a:satOff val="-5077"/>
              <a:lumOff val="326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56AC9F-B396-4E3C-B9D3-3331A4FFB633}">
      <dsp:nvSpPr>
        <dsp:cNvPr id="0" name=""/>
        <dsp:cNvSpPr/>
      </dsp:nvSpPr>
      <dsp:spPr>
        <a:xfrm>
          <a:off x="1746040" y="759246"/>
          <a:ext cx="3233318" cy="4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2. Stavovi, iskustvo, znanje</a:t>
          </a:r>
        </a:p>
      </dsp:txBody>
      <dsp:txXfrm>
        <a:off x="1746040" y="759246"/>
        <a:ext cx="3233318" cy="413126"/>
      </dsp:txXfrm>
    </dsp:sp>
    <dsp:sp modelId="{B012A6B5-9BA4-43DD-A250-9F37B3BFA452}">
      <dsp:nvSpPr>
        <dsp:cNvPr id="0" name=""/>
        <dsp:cNvSpPr/>
      </dsp:nvSpPr>
      <dsp:spPr>
        <a:xfrm>
          <a:off x="4010223" y="2133387"/>
          <a:ext cx="320965" cy="321320"/>
        </a:xfrm>
        <a:prstGeom prst="ellipse">
          <a:avLst/>
        </a:prstGeom>
        <a:gradFill rotWithShape="0">
          <a:gsLst>
            <a:gs pos="0">
              <a:schemeClr val="accent5">
                <a:hueOff val="2596392"/>
                <a:satOff val="-5273"/>
                <a:lumOff val="3388"/>
                <a:alphaOff val="0"/>
                <a:tint val="96000"/>
                <a:lumMod val="104000"/>
              </a:schemeClr>
            </a:gs>
            <a:gs pos="100000">
              <a:schemeClr val="accent5">
                <a:hueOff val="2596392"/>
                <a:satOff val="-5273"/>
                <a:lumOff val="3388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596392"/>
              <a:satOff val="-5273"/>
              <a:lumOff val="338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EF8F27-17B8-41B2-AE51-5879D6CD2175}">
      <dsp:nvSpPr>
        <dsp:cNvPr id="0" name=""/>
        <dsp:cNvSpPr/>
      </dsp:nvSpPr>
      <dsp:spPr>
        <a:xfrm>
          <a:off x="3692612" y="2213823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2692554"/>
                <a:satOff val="-5468"/>
                <a:lumOff val="3514"/>
                <a:alphaOff val="0"/>
                <a:tint val="96000"/>
                <a:lumMod val="104000"/>
              </a:schemeClr>
            </a:gs>
            <a:gs pos="100000">
              <a:schemeClr val="accent5">
                <a:hueOff val="2692554"/>
                <a:satOff val="-5468"/>
                <a:lumOff val="3514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692554"/>
              <a:satOff val="-5468"/>
              <a:lumOff val="351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C9F8EF-C205-4D0A-904A-33AEF611634B}">
      <dsp:nvSpPr>
        <dsp:cNvPr id="0" name=""/>
        <dsp:cNvSpPr/>
      </dsp:nvSpPr>
      <dsp:spPr>
        <a:xfrm>
          <a:off x="3375561" y="2213823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2788717"/>
                <a:satOff val="-5663"/>
                <a:lumOff val="3639"/>
                <a:alphaOff val="0"/>
                <a:tint val="96000"/>
                <a:lumMod val="104000"/>
              </a:schemeClr>
            </a:gs>
            <a:gs pos="100000">
              <a:schemeClr val="accent5">
                <a:hueOff val="2788717"/>
                <a:satOff val="-5663"/>
                <a:lumOff val="3639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788717"/>
              <a:satOff val="-5663"/>
              <a:lumOff val="363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B01F62-1B07-4527-AA6B-17B8E650E0C0}">
      <dsp:nvSpPr>
        <dsp:cNvPr id="0" name=""/>
        <dsp:cNvSpPr/>
      </dsp:nvSpPr>
      <dsp:spPr>
        <a:xfrm>
          <a:off x="3057950" y="2213823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2884880"/>
                <a:satOff val="-5858"/>
                <a:lumOff val="3765"/>
                <a:alphaOff val="0"/>
                <a:tint val="96000"/>
                <a:lumMod val="104000"/>
              </a:schemeClr>
            </a:gs>
            <a:gs pos="100000">
              <a:schemeClr val="accent5">
                <a:hueOff val="2884880"/>
                <a:satOff val="-5858"/>
                <a:lumOff val="376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884880"/>
              <a:satOff val="-5858"/>
              <a:lumOff val="376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67BDBE-B5A9-403B-9ED3-59DD73D79EE9}">
      <dsp:nvSpPr>
        <dsp:cNvPr id="0" name=""/>
        <dsp:cNvSpPr/>
      </dsp:nvSpPr>
      <dsp:spPr>
        <a:xfrm>
          <a:off x="2740898" y="2213823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2981042"/>
                <a:satOff val="-6054"/>
                <a:lumOff val="3890"/>
                <a:alphaOff val="0"/>
                <a:tint val="96000"/>
                <a:lumMod val="104000"/>
              </a:schemeClr>
            </a:gs>
            <a:gs pos="100000">
              <a:schemeClr val="accent5">
                <a:hueOff val="2981042"/>
                <a:satOff val="-6054"/>
                <a:lumOff val="389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981042"/>
              <a:satOff val="-6054"/>
              <a:lumOff val="389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56C17C-13F6-4DD4-8FB3-9F66A11A2D6C}">
      <dsp:nvSpPr>
        <dsp:cNvPr id="0" name=""/>
        <dsp:cNvSpPr/>
      </dsp:nvSpPr>
      <dsp:spPr>
        <a:xfrm>
          <a:off x="2423287" y="2213823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3077205"/>
                <a:satOff val="-6249"/>
                <a:lumOff val="4016"/>
                <a:alphaOff val="0"/>
                <a:tint val="96000"/>
                <a:lumMod val="104000"/>
              </a:schemeClr>
            </a:gs>
            <a:gs pos="100000">
              <a:schemeClr val="accent5">
                <a:hueOff val="3077205"/>
                <a:satOff val="-6249"/>
                <a:lumOff val="4016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3077205"/>
              <a:satOff val="-6249"/>
              <a:lumOff val="401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611DE1-1381-4BEA-9637-4539955F8F47}">
      <dsp:nvSpPr>
        <dsp:cNvPr id="0" name=""/>
        <dsp:cNvSpPr/>
      </dsp:nvSpPr>
      <dsp:spPr>
        <a:xfrm>
          <a:off x="1985123" y="1802802"/>
          <a:ext cx="2296631" cy="4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3. Nacionalni kurikul</a:t>
          </a:r>
        </a:p>
      </dsp:txBody>
      <dsp:txXfrm>
        <a:off x="1985123" y="1802802"/>
        <a:ext cx="2296631" cy="413126"/>
      </dsp:txXfrm>
    </dsp:sp>
    <dsp:sp modelId="{B3DC2C57-821E-4AAF-9A2C-113F80515411}">
      <dsp:nvSpPr>
        <dsp:cNvPr id="0" name=""/>
        <dsp:cNvSpPr/>
      </dsp:nvSpPr>
      <dsp:spPr>
        <a:xfrm>
          <a:off x="4343491" y="2911211"/>
          <a:ext cx="320965" cy="321320"/>
        </a:xfrm>
        <a:prstGeom prst="ellipse">
          <a:avLst/>
        </a:prstGeom>
        <a:gradFill rotWithShape="0">
          <a:gsLst>
            <a:gs pos="0">
              <a:schemeClr val="accent5">
                <a:hueOff val="3269530"/>
                <a:satOff val="-6640"/>
                <a:lumOff val="4267"/>
                <a:alphaOff val="0"/>
                <a:tint val="96000"/>
                <a:lumMod val="104000"/>
              </a:schemeClr>
            </a:gs>
            <a:gs pos="100000">
              <a:schemeClr val="accent5">
                <a:hueOff val="3269530"/>
                <a:satOff val="-6640"/>
                <a:lumOff val="4267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3269530"/>
              <a:satOff val="-6640"/>
              <a:lumOff val="426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3F593A-B3FC-481E-950B-F7ABFA653CEC}">
      <dsp:nvSpPr>
        <dsp:cNvPr id="0" name=""/>
        <dsp:cNvSpPr/>
      </dsp:nvSpPr>
      <dsp:spPr>
        <a:xfrm>
          <a:off x="4137715" y="3238006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3365693"/>
                <a:satOff val="-6835"/>
                <a:lumOff val="4392"/>
                <a:alphaOff val="0"/>
                <a:tint val="96000"/>
                <a:lumMod val="104000"/>
              </a:schemeClr>
            </a:gs>
            <a:gs pos="100000">
              <a:schemeClr val="accent5">
                <a:hueOff val="3365693"/>
                <a:satOff val="-6835"/>
                <a:lumOff val="4392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3365693"/>
              <a:satOff val="-6835"/>
              <a:lumOff val="439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99C606-1F80-4312-BC31-94EE6BD9F561}">
      <dsp:nvSpPr>
        <dsp:cNvPr id="0" name=""/>
        <dsp:cNvSpPr/>
      </dsp:nvSpPr>
      <dsp:spPr>
        <a:xfrm>
          <a:off x="3794941" y="3238006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3461856"/>
                <a:satOff val="-7030"/>
                <a:lumOff val="4518"/>
                <a:alphaOff val="0"/>
                <a:tint val="96000"/>
                <a:lumMod val="104000"/>
              </a:schemeClr>
            </a:gs>
            <a:gs pos="100000">
              <a:schemeClr val="accent5">
                <a:hueOff val="3461856"/>
                <a:satOff val="-7030"/>
                <a:lumOff val="4518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3461856"/>
              <a:satOff val="-7030"/>
              <a:lumOff val="451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9C07EF-0A24-4F5B-A460-76D23D8003C5}">
      <dsp:nvSpPr>
        <dsp:cNvPr id="0" name=""/>
        <dsp:cNvSpPr/>
      </dsp:nvSpPr>
      <dsp:spPr>
        <a:xfrm>
          <a:off x="3452167" y="3238006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3558018"/>
                <a:satOff val="-7225"/>
                <a:lumOff val="4643"/>
                <a:alphaOff val="0"/>
                <a:tint val="96000"/>
                <a:lumMod val="104000"/>
              </a:schemeClr>
            </a:gs>
            <a:gs pos="100000">
              <a:schemeClr val="accent5">
                <a:hueOff val="3558018"/>
                <a:satOff val="-7225"/>
                <a:lumOff val="4643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3558018"/>
              <a:satOff val="-7225"/>
              <a:lumOff val="464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78DBE2-EC1A-4EE3-88D0-86FEE9F816FC}">
      <dsp:nvSpPr>
        <dsp:cNvPr id="0" name=""/>
        <dsp:cNvSpPr/>
      </dsp:nvSpPr>
      <dsp:spPr>
        <a:xfrm>
          <a:off x="3109394" y="3238006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3654181"/>
                <a:satOff val="-7421"/>
                <a:lumOff val="4769"/>
                <a:alphaOff val="0"/>
                <a:tint val="96000"/>
                <a:lumMod val="104000"/>
              </a:schemeClr>
            </a:gs>
            <a:gs pos="100000">
              <a:schemeClr val="accent5">
                <a:hueOff val="3654181"/>
                <a:satOff val="-7421"/>
                <a:lumOff val="4769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3654181"/>
              <a:satOff val="-7421"/>
              <a:lumOff val="476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6F651C-BD84-403D-94AB-0B74DF3E855D}">
      <dsp:nvSpPr>
        <dsp:cNvPr id="0" name=""/>
        <dsp:cNvSpPr/>
      </dsp:nvSpPr>
      <dsp:spPr>
        <a:xfrm>
          <a:off x="2766061" y="3238006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3750343"/>
                <a:satOff val="-7616"/>
                <a:lumOff val="4894"/>
                <a:alphaOff val="0"/>
                <a:tint val="96000"/>
                <a:lumMod val="104000"/>
              </a:schemeClr>
            </a:gs>
            <a:gs pos="100000">
              <a:schemeClr val="accent5">
                <a:hueOff val="3750343"/>
                <a:satOff val="-7616"/>
                <a:lumOff val="4894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3750343"/>
              <a:satOff val="-7616"/>
              <a:lumOff val="489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A5E42D-0774-4F2B-860D-82540C268045}">
      <dsp:nvSpPr>
        <dsp:cNvPr id="0" name=""/>
        <dsp:cNvSpPr/>
      </dsp:nvSpPr>
      <dsp:spPr>
        <a:xfrm>
          <a:off x="2423287" y="3238006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3846506"/>
                <a:satOff val="-7811"/>
                <a:lumOff val="5020"/>
                <a:alphaOff val="0"/>
                <a:tint val="96000"/>
                <a:lumMod val="104000"/>
              </a:schemeClr>
            </a:gs>
            <a:gs pos="100000">
              <a:schemeClr val="accent5">
                <a:hueOff val="3846506"/>
                <a:satOff val="-7811"/>
                <a:lumOff val="502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3846506"/>
              <a:satOff val="-7811"/>
              <a:lumOff val="502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E75A6C-15A0-424C-829C-D761C15EEC91}">
      <dsp:nvSpPr>
        <dsp:cNvPr id="0" name=""/>
        <dsp:cNvSpPr/>
      </dsp:nvSpPr>
      <dsp:spPr>
        <a:xfrm>
          <a:off x="2076392" y="2846067"/>
          <a:ext cx="2572614" cy="369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4. Edukacije usmjerene kompetencijama</a:t>
          </a:r>
        </a:p>
      </dsp:txBody>
      <dsp:txXfrm>
        <a:off x="2076392" y="2846067"/>
        <a:ext cx="2572614" cy="369066"/>
      </dsp:txXfrm>
    </dsp:sp>
    <dsp:sp modelId="{CCA2BFEC-FCD2-4F0B-B14F-C4AE60E7FB96}">
      <dsp:nvSpPr>
        <dsp:cNvPr id="0" name=""/>
        <dsp:cNvSpPr/>
      </dsp:nvSpPr>
      <dsp:spPr>
        <a:xfrm>
          <a:off x="5116828" y="3203053"/>
          <a:ext cx="320965" cy="321320"/>
        </a:xfrm>
        <a:prstGeom prst="ellipse">
          <a:avLst/>
        </a:prstGeom>
        <a:gradFill rotWithShape="0">
          <a:gsLst>
            <a:gs pos="0">
              <a:schemeClr val="accent5">
                <a:hueOff val="4038831"/>
                <a:satOff val="-8202"/>
                <a:lumOff val="5271"/>
                <a:alphaOff val="0"/>
                <a:tint val="96000"/>
                <a:lumMod val="104000"/>
              </a:schemeClr>
            </a:gs>
            <a:gs pos="100000">
              <a:schemeClr val="accent5">
                <a:hueOff val="4038831"/>
                <a:satOff val="-8202"/>
                <a:lumOff val="5271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038831"/>
              <a:satOff val="-8202"/>
              <a:lumOff val="527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C4AAA0-32A0-441F-B5B2-9F8F1D04139F}">
      <dsp:nvSpPr>
        <dsp:cNvPr id="0" name=""/>
        <dsp:cNvSpPr/>
      </dsp:nvSpPr>
      <dsp:spPr>
        <a:xfrm>
          <a:off x="4955227" y="3529006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4134994"/>
                <a:satOff val="-8397"/>
                <a:lumOff val="5396"/>
                <a:alphaOff val="0"/>
                <a:tint val="96000"/>
                <a:lumMod val="104000"/>
              </a:schemeClr>
            </a:gs>
            <a:gs pos="100000">
              <a:schemeClr val="accent5">
                <a:hueOff val="4134994"/>
                <a:satOff val="-8397"/>
                <a:lumOff val="5396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134994"/>
              <a:satOff val="-8397"/>
              <a:lumOff val="539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DB333-B3A0-4B09-8C43-E3D00DF58E9F}">
      <dsp:nvSpPr>
        <dsp:cNvPr id="0" name=""/>
        <dsp:cNvSpPr/>
      </dsp:nvSpPr>
      <dsp:spPr>
        <a:xfrm>
          <a:off x="4724847" y="3788421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4231157"/>
                <a:satOff val="-8592"/>
                <a:lumOff val="5522"/>
                <a:alphaOff val="0"/>
                <a:tint val="96000"/>
                <a:lumMod val="104000"/>
              </a:schemeClr>
            </a:gs>
            <a:gs pos="100000">
              <a:schemeClr val="accent5">
                <a:hueOff val="4231157"/>
                <a:satOff val="-8592"/>
                <a:lumOff val="5522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231157"/>
              <a:satOff val="-8592"/>
              <a:lumOff val="552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C0E6C5-59BC-447B-A251-6119D89464CD}">
      <dsp:nvSpPr>
        <dsp:cNvPr id="0" name=""/>
        <dsp:cNvSpPr/>
      </dsp:nvSpPr>
      <dsp:spPr>
        <a:xfrm>
          <a:off x="4464832" y="4052889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4327319"/>
                <a:satOff val="-8788"/>
                <a:lumOff val="5647"/>
                <a:alphaOff val="0"/>
                <a:tint val="96000"/>
                <a:lumMod val="104000"/>
              </a:schemeClr>
            </a:gs>
            <a:gs pos="100000">
              <a:schemeClr val="accent5">
                <a:hueOff val="4327319"/>
                <a:satOff val="-8788"/>
                <a:lumOff val="5647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327319"/>
              <a:satOff val="-8788"/>
              <a:lumOff val="564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2E41BE-4A1F-4CA2-9CA2-314740DF2C79}">
      <dsp:nvSpPr>
        <dsp:cNvPr id="0" name=""/>
        <dsp:cNvSpPr/>
      </dsp:nvSpPr>
      <dsp:spPr>
        <a:xfrm>
          <a:off x="4122058" y="4052889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4423482"/>
                <a:satOff val="-8983"/>
                <a:lumOff val="5773"/>
                <a:alphaOff val="0"/>
                <a:tint val="96000"/>
                <a:lumMod val="104000"/>
              </a:schemeClr>
            </a:gs>
            <a:gs pos="100000">
              <a:schemeClr val="accent5">
                <a:hueOff val="4423482"/>
                <a:satOff val="-8983"/>
                <a:lumOff val="5773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423482"/>
              <a:satOff val="-8983"/>
              <a:lumOff val="577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47DD3C-C41F-4024-8C78-1A5DEC6550B9}">
      <dsp:nvSpPr>
        <dsp:cNvPr id="0" name=""/>
        <dsp:cNvSpPr/>
      </dsp:nvSpPr>
      <dsp:spPr>
        <a:xfrm>
          <a:off x="3778725" y="4052889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4519644"/>
                <a:satOff val="-9178"/>
                <a:lumOff val="5898"/>
                <a:alphaOff val="0"/>
                <a:tint val="96000"/>
                <a:lumMod val="104000"/>
              </a:schemeClr>
            </a:gs>
            <a:gs pos="100000">
              <a:schemeClr val="accent5">
                <a:hueOff val="4519644"/>
                <a:satOff val="-9178"/>
                <a:lumOff val="5898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519644"/>
              <a:satOff val="-9178"/>
              <a:lumOff val="589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1A44B7-2BC4-405A-9167-512F4DEB6EB2}">
      <dsp:nvSpPr>
        <dsp:cNvPr id="0" name=""/>
        <dsp:cNvSpPr/>
      </dsp:nvSpPr>
      <dsp:spPr>
        <a:xfrm>
          <a:off x="3435951" y="4052889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4615807"/>
                <a:satOff val="-9373"/>
                <a:lumOff val="6024"/>
                <a:alphaOff val="0"/>
                <a:tint val="96000"/>
                <a:lumMod val="104000"/>
              </a:schemeClr>
            </a:gs>
            <a:gs pos="100000">
              <a:schemeClr val="accent5">
                <a:hueOff val="4615807"/>
                <a:satOff val="-9373"/>
                <a:lumOff val="6024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615807"/>
              <a:satOff val="-9373"/>
              <a:lumOff val="602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012F3-2E3E-4637-83DC-8EBB000BE545}">
      <dsp:nvSpPr>
        <dsp:cNvPr id="0" name=""/>
        <dsp:cNvSpPr/>
      </dsp:nvSpPr>
      <dsp:spPr>
        <a:xfrm>
          <a:off x="3093178" y="4052889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4711970"/>
                <a:satOff val="-9569"/>
                <a:lumOff val="6149"/>
                <a:alphaOff val="0"/>
                <a:tint val="96000"/>
                <a:lumMod val="104000"/>
              </a:schemeClr>
            </a:gs>
            <a:gs pos="100000">
              <a:schemeClr val="accent5">
                <a:hueOff val="4711970"/>
                <a:satOff val="-9569"/>
                <a:lumOff val="6149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711970"/>
              <a:satOff val="-9569"/>
              <a:lumOff val="614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8F6C93-FCC6-4E15-9A9B-3D5974D55C55}">
      <dsp:nvSpPr>
        <dsp:cNvPr id="0" name=""/>
        <dsp:cNvSpPr/>
      </dsp:nvSpPr>
      <dsp:spPr>
        <a:xfrm>
          <a:off x="2750404" y="4052889"/>
          <a:ext cx="160482" cy="160449"/>
        </a:xfrm>
        <a:prstGeom prst="ellipse">
          <a:avLst/>
        </a:prstGeom>
        <a:gradFill rotWithShape="0">
          <a:gsLst>
            <a:gs pos="0">
              <a:schemeClr val="accent5">
                <a:hueOff val="4808133"/>
                <a:satOff val="-9764"/>
                <a:lumOff val="6275"/>
                <a:alphaOff val="0"/>
                <a:tint val="96000"/>
                <a:lumMod val="104000"/>
              </a:schemeClr>
            </a:gs>
            <a:gs pos="100000">
              <a:schemeClr val="accent5">
                <a:hueOff val="4808133"/>
                <a:satOff val="-9764"/>
                <a:lumOff val="627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7D6D01-8B8F-4E98-8306-98E1EE730C49}">
      <dsp:nvSpPr>
        <dsp:cNvPr id="0" name=""/>
        <dsp:cNvSpPr/>
      </dsp:nvSpPr>
      <dsp:spPr>
        <a:xfrm>
          <a:off x="2747049" y="3638499"/>
          <a:ext cx="1881061" cy="4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5. Prilagodba okoline</a:t>
          </a:r>
        </a:p>
      </dsp:txBody>
      <dsp:txXfrm>
        <a:off x="2747049" y="3638499"/>
        <a:ext cx="1881061" cy="413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DB6BD-D0F7-497F-83C9-36B9A00059AF}">
      <dsp:nvSpPr>
        <dsp:cNvPr id="0" name=""/>
        <dsp:cNvSpPr/>
      </dsp:nvSpPr>
      <dsp:spPr>
        <a:xfrm>
          <a:off x="2517616" y="0"/>
          <a:ext cx="4880610" cy="488061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BCDD8-6A60-417E-ACEB-F9EB73B52F54}">
      <dsp:nvSpPr>
        <dsp:cNvPr id="0" name=""/>
        <dsp:cNvSpPr/>
      </dsp:nvSpPr>
      <dsp:spPr>
        <a:xfrm>
          <a:off x="2981273" y="463657"/>
          <a:ext cx="1903437" cy="1903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/>
            <a:t>redoviti program uz individualizirane postupke</a:t>
          </a:r>
          <a:endParaRPr lang="hr-HR" sz="1400" kern="1200"/>
        </a:p>
      </dsp:txBody>
      <dsp:txXfrm>
        <a:off x="3074191" y="556575"/>
        <a:ext cx="1717601" cy="1717601"/>
      </dsp:txXfrm>
    </dsp:sp>
    <dsp:sp modelId="{85C4718D-FF78-4EDF-A7A8-AE0A1CFA9400}">
      <dsp:nvSpPr>
        <dsp:cNvPr id="0" name=""/>
        <dsp:cNvSpPr/>
      </dsp:nvSpPr>
      <dsp:spPr>
        <a:xfrm>
          <a:off x="5031130" y="463657"/>
          <a:ext cx="1903437" cy="1903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/>
            <a:t>redoviti program uz prilagodbu sadržaja i individualizirane postupke</a:t>
          </a:r>
          <a:endParaRPr lang="hr-HR" sz="1400" kern="1200"/>
        </a:p>
      </dsp:txBody>
      <dsp:txXfrm>
        <a:off x="5124048" y="556575"/>
        <a:ext cx="1717601" cy="1717601"/>
      </dsp:txXfrm>
    </dsp:sp>
    <dsp:sp modelId="{0A320B41-8DD4-463C-838E-9E850409D965}">
      <dsp:nvSpPr>
        <dsp:cNvPr id="0" name=""/>
        <dsp:cNvSpPr/>
      </dsp:nvSpPr>
      <dsp:spPr>
        <a:xfrm>
          <a:off x="2981273" y="2513514"/>
          <a:ext cx="1903437" cy="1903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/>
            <a:t>posebni program uz individualizirane postupke</a:t>
          </a:r>
          <a:endParaRPr lang="hr-HR" sz="1400" kern="1200"/>
        </a:p>
      </dsp:txBody>
      <dsp:txXfrm>
        <a:off x="3074191" y="2606432"/>
        <a:ext cx="1717601" cy="1717601"/>
      </dsp:txXfrm>
    </dsp:sp>
    <dsp:sp modelId="{CF4F2055-8BCE-4440-8A58-F824B135A443}">
      <dsp:nvSpPr>
        <dsp:cNvPr id="0" name=""/>
        <dsp:cNvSpPr/>
      </dsp:nvSpPr>
      <dsp:spPr>
        <a:xfrm>
          <a:off x="5031130" y="2513514"/>
          <a:ext cx="1903437" cy="1903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/>
            <a:t>posebni programi za stjecanje kompetencija u aktivnostima svakodnevnog života i rada uz   individualizirane postupke</a:t>
          </a:r>
          <a:endParaRPr lang="hr-HR" sz="1400" kern="1200"/>
        </a:p>
      </dsp:txBody>
      <dsp:txXfrm>
        <a:off x="5124048" y="2606432"/>
        <a:ext cx="1717601" cy="17176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F9D91-56FB-4145-902F-FC74AF218B06}">
      <dsp:nvSpPr>
        <dsp:cNvPr id="0" name=""/>
        <dsp:cNvSpPr/>
      </dsp:nvSpPr>
      <dsp:spPr>
        <a:xfrm>
          <a:off x="0" y="434564"/>
          <a:ext cx="930227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86B06-7A1F-49E2-ADFF-8E8CC8D687DA}">
      <dsp:nvSpPr>
        <dsp:cNvPr id="0" name=""/>
        <dsp:cNvSpPr/>
      </dsp:nvSpPr>
      <dsp:spPr>
        <a:xfrm>
          <a:off x="465113" y="36044"/>
          <a:ext cx="6511595" cy="79704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23" tIns="0" rIns="24612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Potpora u primjeni metoda, sredstava i oblika rada</a:t>
          </a:r>
        </a:p>
      </dsp:txBody>
      <dsp:txXfrm>
        <a:off x="504021" y="74952"/>
        <a:ext cx="6433779" cy="719224"/>
      </dsp:txXfrm>
    </dsp:sp>
    <dsp:sp modelId="{351AF2FB-C2B2-4F2D-8E2C-79396C68A5BF}">
      <dsp:nvSpPr>
        <dsp:cNvPr id="0" name=""/>
        <dsp:cNvSpPr/>
      </dsp:nvSpPr>
      <dsp:spPr>
        <a:xfrm>
          <a:off x="0" y="1659284"/>
          <a:ext cx="930227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-339284"/>
              <a:satOff val="-39630"/>
              <a:lumOff val="343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9201E-C2EC-4151-9153-80CC01D09E95}">
      <dsp:nvSpPr>
        <dsp:cNvPr id="0" name=""/>
        <dsp:cNvSpPr/>
      </dsp:nvSpPr>
      <dsp:spPr>
        <a:xfrm>
          <a:off x="465113" y="1260764"/>
          <a:ext cx="6511595" cy="797040"/>
        </a:xfrm>
        <a:prstGeom prst="roundRect">
          <a:avLst/>
        </a:prstGeom>
        <a:solidFill>
          <a:schemeClr val="accent1">
            <a:shade val="50000"/>
            <a:hueOff val="-339284"/>
            <a:satOff val="-39630"/>
            <a:lumOff val="3431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23" tIns="0" rIns="24612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Potpora u postavljanju zahtjeva</a:t>
          </a:r>
        </a:p>
      </dsp:txBody>
      <dsp:txXfrm>
        <a:off x="504021" y="1299672"/>
        <a:ext cx="6433779" cy="719224"/>
      </dsp:txXfrm>
    </dsp:sp>
    <dsp:sp modelId="{F326ABF8-649A-4436-A8F7-723E1DF826A9}">
      <dsp:nvSpPr>
        <dsp:cNvPr id="0" name=""/>
        <dsp:cNvSpPr/>
      </dsp:nvSpPr>
      <dsp:spPr>
        <a:xfrm>
          <a:off x="0" y="2884005"/>
          <a:ext cx="930227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-339284"/>
              <a:satOff val="-39630"/>
              <a:lumOff val="343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88CFD-F4B0-4FFC-9650-4B438E207ED2}">
      <dsp:nvSpPr>
        <dsp:cNvPr id="0" name=""/>
        <dsp:cNvSpPr/>
      </dsp:nvSpPr>
      <dsp:spPr>
        <a:xfrm>
          <a:off x="465113" y="2485484"/>
          <a:ext cx="6511595" cy="797040"/>
        </a:xfrm>
        <a:prstGeom prst="roundRect">
          <a:avLst/>
        </a:prstGeom>
        <a:solidFill>
          <a:schemeClr val="accent1">
            <a:shade val="50000"/>
            <a:hueOff val="-339284"/>
            <a:satOff val="-39630"/>
            <a:lumOff val="3431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23" tIns="0" rIns="24612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Potpora posredovanjem u nastavnom procesu</a:t>
          </a:r>
        </a:p>
      </dsp:txBody>
      <dsp:txXfrm>
        <a:off x="504021" y="2524392"/>
        <a:ext cx="6433779" cy="7192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F9D91-56FB-4145-902F-FC74AF218B06}">
      <dsp:nvSpPr>
        <dsp:cNvPr id="0" name=""/>
        <dsp:cNvSpPr/>
      </dsp:nvSpPr>
      <dsp:spPr>
        <a:xfrm>
          <a:off x="0" y="2539704"/>
          <a:ext cx="8959215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86B06-7A1F-49E2-ADFF-8E8CC8D687DA}">
      <dsp:nvSpPr>
        <dsp:cNvPr id="0" name=""/>
        <dsp:cNvSpPr/>
      </dsp:nvSpPr>
      <dsp:spPr>
        <a:xfrm>
          <a:off x="447960" y="624069"/>
          <a:ext cx="7329318" cy="286027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46" tIns="0" rIns="23704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>
            <a:solidFill>
              <a:srgbClr val="FFC000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rgbClr val="FFC000"/>
              </a:solidFill>
            </a:rPr>
            <a:t>Potpora u primjeni metoda, sredstava i oblika rada</a:t>
          </a:r>
          <a:r>
            <a:rPr lang="hr-HR" sz="2400" kern="1200" dirty="0"/>
            <a:t>: </a:t>
          </a:r>
          <a:r>
            <a:rPr lang="hr-HR" sz="1800" kern="1200" dirty="0"/>
            <a:t>primjereni kanal prijema, prilagođavanje govornog izraza, odmjeravanje kognitivne razine pitanja,  omogućavanje uspješnog čitanja, olakšvanje pisanog izražavanja, postupci potpore u prezentaciji sadržaja učenja, korištenju učeniku primjerenim demonstracijama, uključivanje u praktične oblike rada, uporaba prilagođenih sredstava i opreme, primjena učinkovitih oblika rada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/>
        </a:p>
      </dsp:txBody>
      <dsp:txXfrm>
        <a:off x="587587" y="763696"/>
        <a:ext cx="7050064" cy="25810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F9D91-56FB-4145-902F-FC74AF218B06}">
      <dsp:nvSpPr>
        <dsp:cNvPr id="0" name=""/>
        <dsp:cNvSpPr/>
      </dsp:nvSpPr>
      <dsp:spPr>
        <a:xfrm>
          <a:off x="0" y="2647359"/>
          <a:ext cx="8789351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86B06-7A1F-49E2-ADFF-8E8CC8D687DA}">
      <dsp:nvSpPr>
        <dsp:cNvPr id="0" name=""/>
        <dsp:cNvSpPr/>
      </dsp:nvSpPr>
      <dsp:spPr>
        <a:xfrm>
          <a:off x="439038" y="2730"/>
          <a:ext cx="8344969" cy="3412148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552" tIns="0" rIns="23255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>
            <a:solidFill>
              <a:srgbClr val="FFC000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>
            <a:solidFill>
              <a:srgbClr val="FFC000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rgbClr val="FFC000"/>
              </a:solidFill>
            </a:rPr>
            <a:t>Potpora u postavljanju zahtjeva: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bg1"/>
              </a:solidFill>
            </a:rPr>
            <a:t>odabir zadataka primjerenih učeniku, provođenje višekratnog vježbanja i ponavljanja sadržaja, primjeravanje vremena rada, dozirano poticanje samostalnosti učenika, poticanje aktivnosti učenika, briga o prilagodbama u prostoru kretanja, pisanja...</a:t>
          </a:r>
          <a:endParaRPr lang="hr-HR" sz="1800" kern="1200" dirty="0">
            <a:solidFill>
              <a:schemeClr val="bg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/>
        </a:p>
      </dsp:txBody>
      <dsp:txXfrm>
        <a:off x="605605" y="169297"/>
        <a:ext cx="8011835" cy="30790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F9D91-56FB-4145-902F-FC74AF218B06}">
      <dsp:nvSpPr>
        <dsp:cNvPr id="0" name=""/>
        <dsp:cNvSpPr/>
      </dsp:nvSpPr>
      <dsp:spPr>
        <a:xfrm>
          <a:off x="0" y="2131662"/>
          <a:ext cx="8099425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86B06-7A1F-49E2-ADFF-8E8CC8D687DA}">
      <dsp:nvSpPr>
        <dsp:cNvPr id="0" name=""/>
        <dsp:cNvSpPr/>
      </dsp:nvSpPr>
      <dsp:spPr>
        <a:xfrm>
          <a:off x="399863" y="382623"/>
          <a:ext cx="7699561" cy="286027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297" tIns="0" rIns="21429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>
            <a:solidFill>
              <a:srgbClr val="FFC000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rgbClr val="FFC000"/>
              </a:solidFill>
            </a:rPr>
            <a:t>Potpora posredovanjem u nastavnom procesu: </a:t>
          </a:r>
          <a:r>
            <a:rPr lang="hr-HR" sz="2400" kern="1200" dirty="0">
              <a:solidFill>
                <a:schemeClr val="bg1"/>
              </a:solidFill>
            </a:rPr>
            <a:t>istaknuti očekivanja u stjecanju znanja, sposobnosti i umijeća za određenu situaciju učenja, objasniti zašto će se nešto učiti, povezati dječja iskustva</a:t>
          </a:r>
          <a:endParaRPr lang="hr-HR" sz="1800" kern="1200" dirty="0">
            <a:solidFill>
              <a:schemeClr val="bg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/>
        </a:p>
      </dsp:txBody>
      <dsp:txXfrm>
        <a:off x="539490" y="522250"/>
        <a:ext cx="7420307" cy="2581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B55F5-6011-4724-8C48-7B644861CEF2}" type="datetimeFigureOut">
              <a:rPr lang="hr-HR" smtClean="0"/>
              <a:t>29.8.2017.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A7EAA-0D30-4F23-99E0-405227B59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864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7EAA-0D30-4F23-99E0-405227B59D87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373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r/url?sa=i&amp;rct=j&amp;q=&amp;esrc=s&amp;source=images&amp;cd=&amp;cad=rja&amp;uact=8&amp;ved=0ahUKEwjkrsD3k_vVAhVF5xoKHdxDCjMQjRwIBw&amp;url=https://www.theguardian.com/education/2016/jun/24/disabled-special-needs-students-application-to-university-allowances-dsa&amp;psig=AFQjCNFsfTFVGyyk8udvIyXjUX2I9zRazA&amp;ust=1504051844791705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542034E-6838-4379-BF35-CC20CE2CF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-1010653" y="12032"/>
            <a:ext cx="12192000" cy="6858000"/>
          </a:xfrm>
          <a:prstGeom prst="rect">
            <a:avLst/>
          </a:prstGeom>
        </p:spPr>
      </p:pic>
      <p:sp>
        <p:nvSpPr>
          <p:cNvPr id="11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4C0925B-791C-4B7E-A54D-80E66278E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316" y="3729790"/>
            <a:ext cx="9421617" cy="13836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800" b="1" dirty="0">
                <a:solidFill>
                  <a:srgbClr val="FEFFFF"/>
                </a:solidFill>
              </a:rPr>
              <a:t>Didaktičko-metodičke prilagodbe u radu s učenicima s teškoćama</a:t>
            </a:r>
            <a:br>
              <a:rPr lang="hr-HR" sz="1800" b="1" dirty="0">
                <a:solidFill>
                  <a:srgbClr val="FEFFFF"/>
                </a:solidFill>
              </a:rPr>
            </a:br>
            <a:br>
              <a:rPr lang="hr-HR" sz="1800" dirty="0">
                <a:solidFill>
                  <a:srgbClr val="FEFFFF"/>
                </a:solidFill>
              </a:rPr>
            </a:br>
            <a:r>
              <a:rPr lang="hr-HR" sz="1800" dirty="0" err="1">
                <a:solidFill>
                  <a:srgbClr val="FEFFFF"/>
                </a:solidFill>
              </a:rPr>
              <a:t>prof.dr.sc.Zrinjka</a:t>
            </a:r>
            <a:r>
              <a:rPr lang="hr-HR" sz="1800" dirty="0">
                <a:solidFill>
                  <a:srgbClr val="FEFFFF"/>
                </a:solidFill>
              </a:rPr>
              <a:t> Stančić, Edukacijsko-rehabilitacijski fakultet Sveučilišta u Zagrebu</a:t>
            </a:r>
            <a:br>
              <a:rPr lang="hr-HR" sz="1800" dirty="0">
                <a:solidFill>
                  <a:srgbClr val="FEFFFF"/>
                </a:solidFill>
              </a:rPr>
            </a:br>
            <a:r>
              <a:rPr lang="hr-HR" sz="1800" dirty="0">
                <a:solidFill>
                  <a:srgbClr val="FEFFFF"/>
                </a:solidFill>
              </a:rPr>
              <a:t>Klara </a:t>
            </a:r>
            <a:r>
              <a:rPr lang="hr-HR" sz="1800" dirty="0" err="1">
                <a:solidFill>
                  <a:srgbClr val="FEFFFF"/>
                </a:solidFill>
              </a:rPr>
              <a:t>Matejčić</a:t>
            </a:r>
            <a:r>
              <a:rPr lang="hr-HR" sz="1800" dirty="0">
                <a:solidFill>
                  <a:srgbClr val="FEFFFF"/>
                </a:solidFill>
              </a:rPr>
              <a:t>, </a:t>
            </a:r>
            <a:r>
              <a:rPr lang="hr-HR" sz="1800" dirty="0" err="1">
                <a:solidFill>
                  <a:srgbClr val="FEFFFF"/>
                </a:solidFill>
              </a:rPr>
              <a:t>mag.educ.rehabilitacije</a:t>
            </a:r>
            <a:r>
              <a:rPr lang="hr-HR" sz="1800" dirty="0">
                <a:solidFill>
                  <a:srgbClr val="FEFFFF"/>
                </a:solidFill>
              </a:rPr>
              <a:t>, OŠ braće Radić </a:t>
            </a:r>
            <a:r>
              <a:rPr lang="hr-HR" sz="1800" dirty="0" err="1">
                <a:solidFill>
                  <a:srgbClr val="FEFFFF"/>
                </a:solidFill>
              </a:rPr>
              <a:t>Botinec</a:t>
            </a:r>
            <a:r>
              <a:rPr lang="hr-HR" sz="1800" dirty="0">
                <a:solidFill>
                  <a:srgbClr val="FEFFFF"/>
                </a:solidFill>
              </a:rPr>
              <a:t>, Zagreb</a:t>
            </a:r>
            <a:br>
              <a:rPr lang="hr-HR" sz="1800" dirty="0">
                <a:solidFill>
                  <a:srgbClr val="FEFFFF"/>
                </a:solidFill>
              </a:rPr>
            </a:br>
            <a:r>
              <a:rPr lang="hr-HR" sz="1400" dirty="0">
                <a:solidFill>
                  <a:srgbClr val="FEFFFF"/>
                </a:solidFill>
              </a:rPr>
              <a:t> 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461CA56-AEDC-4758-BC7B-4A4E88FE5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441" y="5195586"/>
            <a:ext cx="9325365" cy="52493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endParaRPr lang="hr-HR" sz="5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r>
              <a:rPr lang="hr-HR" sz="3200" dirty="0">
                <a:solidFill>
                  <a:srgbClr val="FEFFFF"/>
                </a:solidFill>
              </a:rPr>
              <a:t>Zagreb, 29.08.2017. </a:t>
            </a:r>
          </a:p>
        </p:txBody>
      </p:sp>
    </p:spTree>
    <p:extLst>
      <p:ext uri="{BB962C8B-B14F-4D97-AF65-F5344CB8AC3E}">
        <p14:creationId xmlns:p14="http://schemas.microsoft.com/office/powerpoint/2010/main" val="390592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CEAC63-2AB9-43BD-9787-64966FCD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955" y="624110"/>
            <a:ext cx="9851658" cy="1280890"/>
          </a:xfrm>
        </p:spPr>
        <p:txBody>
          <a:bodyPr/>
          <a:lstStyle/>
          <a:p>
            <a:r>
              <a:rPr lang="hr-HR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Učenici s intelektualnim teškoćama</a:t>
            </a:r>
            <a:endParaRPr lang="hr-HR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8C399C-734D-4E86-9E01-879BE08D7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955" y="2133600"/>
            <a:ext cx="9851657" cy="3777622"/>
          </a:xfrm>
        </p:spPr>
        <p:txBody>
          <a:bodyPr/>
          <a:lstStyle/>
          <a:p>
            <a:r>
              <a:rPr lang="hr-HR" altLang="sr-Latn-RS" b="1" dirty="0">
                <a:solidFill>
                  <a:srgbClr val="CC0000"/>
                </a:solidFill>
                <a:latin typeface="Arial" panose="020B0604020202020204" pitchFamily="34" charset="0"/>
              </a:rPr>
              <a:t>razvojne osobitosti učenika </a:t>
            </a:r>
            <a:r>
              <a:rPr lang="en-US" altLang="sr-Latn-RS" sz="1600" dirty="0">
                <a:latin typeface="Arial" panose="020B0604020202020204" pitchFamily="34" charset="0"/>
              </a:rPr>
              <a:t>(</a:t>
            </a:r>
            <a:r>
              <a:rPr lang="hr-HR" altLang="sr-Latn-RS" sz="1200" dirty="0" err="1">
                <a:latin typeface="Arial" panose="020B0604020202020204" pitchFamily="34" charset="0"/>
              </a:rPr>
              <a:t>graničn</a:t>
            </a:r>
            <a:r>
              <a:rPr lang="en-US" altLang="sr-Latn-RS" sz="1200" dirty="0">
                <a:latin typeface="Arial" panose="020B0604020202020204" pitchFamily="34" charset="0"/>
              </a:rPr>
              <a:t>e</a:t>
            </a:r>
            <a:r>
              <a:rPr lang="hr-HR" altLang="sr-Latn-RS" sz="1200" dirty="0">
                <a:latin typeface="Arial" panose="020B0604020202020204" pitchFamily="34" charset="0"/>
              </a:rPr>
              <a:t> </a:t>
            </a:r>
            <a:r>
              <a:rPr lang="en-US" altLang="sr-Latn-RS" sz="1200" dirty="0" err="1">
                <a:latin typeface="Arial" panose="020B0604020202020204" pitchFamily="34" charset="0"/>
              </a:rPr>
              <a:t>sposobnosti</a:t>
            </a:r>
            <a:r>
              <a:rPr lang="hr-HR" altLang="sr-Latn-RS" sz="1200" dirty="0">
                <a:latin typeface="Arial" panose="020B0604020202020204" pitchFamily="34" charset="0"/>
              </a:rPr>
              <a:t>, mentalna retardacija)</a:t>
            </a:r>
            <a:r>
              <a:rPr lang="hr-HR" altLang="sr-Latn-RS" dirty="0">
                <a:latin typeface="Arial" panose="020B0604020202020204" pitchFamily="34" charset="0"/>
              </a:rPr>
              <a:t> odražavaju se  kao ograničenja u intelektualnom funkcioniranju i adaptivnom pona</a:t>
            </a:r>
            <a:r>
              <a:rPr lang="hr-HR" altLang="sr-Latn-RS" dirty="0">
                <a:latin typeface="Times New Roman" panose="02020603050405020304" pitchFamily="18" charset="0"/>
              </a:rPr>
              <a:t>š</a:t>
            </a:r>
            <a:r>
              <a:rPr lang="hr-HR" altLang="sr-Latn-RS" dirty="0">
                <a:latin typeface="Arial" panose="020B0604020202020204" pitchFamily="34" charset="0"/>
              </a:rPr>
              <a:t>anju</a:t>
            </a:r>
            <a:r>
              <a:rPr lang="en-US" altLang="sr-Latn-RS" dirty="0">
                <a:latin typeface="Arial" panose="020B0604020202020204" pitchFamily="34" charset="0"/>
              </a:rPr>
              <a:t> </a:t>
            </a:r>
            <a:r>
              <a:rPr lang="en-US" altLang="sr-Latn-RS" sz="1400" dirty="0">
                <a:latin typeface="Arial" panose="020B0604020202020204" pitchFamily="34" charset="0"/>
              </a:rPr>
              <a:t>(</a:t>
            </a:r>
            <a:r>
              <a:rPr lang="en-US" altLang="sr-Latn-RS" sz="1400" dirty="0" err="1">
                <a:latin typeface="Arial" panose="020B0604020202020204" pitchFamily="34" charset="0"/>
              </a:rPr>
              <a:t>briga</a:t>
            </a:r>
            <a:r>
              <a:rPr lang="en-US" altLang="sr-Latn-RS" sz="1400" dirty="0">
                <a:latin typeface="Arial" panose="020B0604020202020204" pitchFamily="34" charset="0"/>
              </a:rPr>
              <a:t> o </a:t>
            </a:r>
            <a:r>
              <a:rPr lang="en-US" altLang="sr-Latn-RS" sz="1400" dirty="0" err="1">
                <a:latin typeface="Arial" panose="020B0604020202020204" pitchFamily="34" charset="0"/>
              </a:rPr>
              <a:t>sebi</a:t>
            </a:r>
            <a:r>
              <a:rPr lang="en-US" altLang="sr-Latn-RS" sz="1400" dirty="0">
                <a:latin typeface="Arial" panose="020B0604020202020204" pitchFamily="34" charset="0"/>
              </a:rPr>
              <a:t>, </a:t>
            </a:r>
            <a:r>
              <a:rPr lang="en-US" altLang="sr-Latn-RS" sz="1400" dirty="0" err="1">
                <a:latin typeface="Arial" panose="020B0604020202020204" pitchFamily="34" charset="0"/>
              </a:rPr>
              <a:t>komunikacija</a:t>
            </a:r>
            <a:r>
              <a:rPr lang="en-US" altLang="sr-Latn-RS" sz="1400" dirty="0">
                <a:latin typeface="Arial" panose="020B0604020202020204" pitchFamily="34" charset="0"/>
              </a:rPr>
              <a:t>, </a:t>
            </a:r>
            <a:r>
              <a:rPr lang="en-US" altLang="sr-Latn-RS" sz="1400" dirty="0" err="1">
                <a:latin typeface="Arial" panose="020B0604020202020204" pitchFamily="34" charset="0"/>
              </a:rPr>
              <a:t>socijalne</a:t>
            </a:r>
            <a:r>
              <a:rPr lang="en-US" altLang="sr-Latn-RS" sz="1400" dirty="0">
                <a:latin typeface="Arial" panose="020B0604020202020204" pitchFamily="34" charset="0"/>
              </a:rPr>
              <a:t> </a:t>
            </a:r>
            <a:r>
              <a:rPr lang="en-US" altLang="sr-Latn-RS" sz="1400" dirty="0" err="1">
                <a:latin typeface="Arial" panose="020B0604020202020204" pitchFamily="34" charset="0"/>
              </a:rPr>
              <a:t>vje</a:t>
            </a:r>
            <a:r>
              <a:rPr lang="en-US" altLang="sr-Latn-RS" sz="1400" dirty="0" err="1">
                <a:latin typeface="Times New Roman" panose="02020603050405020304" pitchFamily="18" charset="0"/>
              </a:rPr>
              <a:t>š</a:t>
            </a:r>
            <a:r>
              <a:rPr lang="en-US" altLang="sr-Latn-RS" sz="1400" dirty="0" err="1">
                <a:latin typeface="Arial" panose="020B0604020202020204" pitchFamily="34" charset="0"/>
              </a:rPr>
              <a:t>tine</a:t>
            </a:r>
            <a:r>
              <a:rPr lang="en-US" altLang="sr-Latn-RS" sz="1400" dirty="0">
                <a:latin typeface="Arial" panose="020B0604020202020204" pitchFamily="34" charset="0"/>
              </a:rPr>
              <a:t>, </a:t>
            </a:r>
            <a:r>
              <a:rPr lang="en-US" altLang="sr-Latn-RS" sz="1400" dirty="0" err="1">
                <a:latin typeface="Arial" panose="020B0604020202020204" pitchFamily="34" charset="0"/>
              </a:rPr>
              <a:t>samousmjeravanje</a:t>
            </a:r>
            <a:r>
              <a:rPr lang="en-US" altLang="sr-Latn-RS" sz="1400" dirty="0">
                <a:latin typeface="Arial" panose="020B0604020202020204" pitchFamily="34" charset="0"/>
              </a:rPr>
              <a:t>, </a:t>
            </a:r>
            <a:r>
              <a:rPr lang="en-US" altLang="sr-Latn-RS" sz="1400" dirty="0" err="1">
                <a:latin typeface="Arial" panose="020B0604020202020204" pitchFamily="34" charset="0"/>
              </a:rPr>
              <a:t>život</a:t>
            </a:r>
            <a:r>
              <a:rPr lang="en-US" altLang="sr-Latn-RS" sz="1400" dirty="0">
                <a:latin typeface="Arial" panose="020B0604020202020204" pitchFamily="34" charset="0"/>
              </a:rPr>
              <a:t> u </a:t>
            </a:r>
            <a:r>
              <a:rPr lang="en-US" altLang="sr-Latn-RS" sz="1400" dirty="0" err="1">
                <a:latin typeface="Arial" panose="020B0604020202020204" pitchFamily="34" charset="0"/>
              </a:rPr>
              <a:t>kući</a:t>
            </a:r>
            <a:r>
              <a:rPr lang="en-US" altLang="sr-Latn-RS" sz="1400" dirty="0">
                <a:latin typeface="Arial" panose="020B0604020202020204" pitchFamily="34" charset="0"/>
              </a:rPr>
              <a:t>, </a:t>
            </a:r>
            <a:r>
              <a:rPr lang="en-US" altLang="sr-Latn-RS" sz="1400" dirty="0" err="1">
                <a:latin typeface="Arial" panose="020B0604020202020204" pitchFamily="34" charset="0"/>
              </a:rPr>
              <a:t>kori</a:t>
            </a:r>
            <a:r>
              <a:rPr lang="en-US" altLang="sr-Latn-RS" sz="1400" dirty="0" err="1">
                <a:latin typeface="Times New Roman" panose="02020603050405020304" pitchFamily="18" charset="0"/>
              </a:rPr>
              <a:t>š</a:t>
            </a:r>
            <a:r>
              <a:rPr lang="en-US" altLang="sr-Latn-RS" sz="1400" dirty="0" err="1">
                <a:latin typeface="Arial" panose="020B0604020202020204" pitchFamily="34" charset="0"/>
              </a:rPr>
              <a:t>tenje</a:t>
            </a:r>
            <a:r>
              <a:rPr lang="en-US" altLang="sr-Latn-RS" sz="1400" dirty="0">
                <a:latin typeface="Arial" panose="020B0604020202020204" pitchFamily="34" charset="0"/>
              </a:rPr>
              <a:t> </a:t>
            </a:r>
            <a:r>
              <a:rPr lang="en-US" altLang="sr-Latn-RS" sz="1400" dirty="0" err="1">
                <a:latin typeface="Times New Roman" panose="02020603050405020304" pitchFamily="18" charset="0"/>
              </a:rPr>
              <a:t>š</a:t>
            </a:r>
            <a:r>
              <a:rPr lang="en-US" altLang="sr-Latn-RS" sz="1400" dirty="0" err="1">
                <a:latin typeface="Arial" panose="020B0604020202020204" pitchFamily="34" charset="0"/>
              </a:rPr>
              <a:t>ire</a:t>
            </a:r>
            <a:r>
              <a:rPr lang="en-US" altLang="sr-Latn-RS" sz="1400" dirty="0">
                <a:latin typeface="Arial" panose="020B0604020202020204" pitchFamily="34" charset="0"/>
              </a:rPr>
              <a:t> </a:t>
            </a:r>
            <a:r>
              <a:rPr lang="en-US" altLang="sr-Latn-RS" sz="1400" dirty="0" err="1">
                <a:latin typeface="Arial" panose="020B0604020202020204" pitchFamily="34" charset="0"/>
              </a:rPr>
              <a:t>socijalne</a:t>
            </a:r>
            <a:r>
              <a:rPr lang="en-US" altLang="sr-Latn-RS" sz="1400" dirty="0">
                <a:latin typeface="Arial" panose="020B0604020202020204" pitchFamily="34" charset="0"/>
              </a:rPr>
              <a:t> </a:t>
            </a:r>
            <a:r>
              <a:rPr lang="en-US" altLang="sr-Latn-RS" sz="1400" dirty="0" err="1">
                <a:latin typeface="Arial" panose="020B0604020202020204" pitchFamily="34" charset="0"/>
              </a:rPr>
              <a:t>zajednice</a:t>
            </a:r>
            <a:r>
              <a:rPr lang="en-US" altLang="sr-Latn-RS" sz="1400" dirty="0">
                <a:latin typeface="Arial" panose="020B0604020202020204" pitchFamily="34" charset="0"/>
              </a:rPr>
              <a:t>, </a:t>
            </a:r>
            <a:r>
              <a:rPr lang="en-US" altLang="sr-Latn-RS" sz="1400" dirty="0" err="1">
                <a:latin typeface="Arial" panose="020B0604020202020204" pitchFamily="34" charset="0"/>
              </a:rPr>
              <a:t>zdravlje</a:t>
            </a:r>
            <a:r>
              <a:rPr lang="en-US" altLang="sr-Latn-RS" sz="1400" dirty="0">
                <a:latin typeface="Arial" panose="020B0604020202020204" pitchFamily="34" charset="0"/>
              </a:rPr>
              <a:t>, </a:t>
            </a:r>
            <a:r>
              <a:rPr lang="en-US" altLang="sr-Latn-RS" sz="1400" dirty="0" err="1">
                <a:latin typeface="Arial" panose="020B0604020202020204" pitchFamily="34" charset="0"/>
              </a:rPr>
              <a:t>sigurnost</a:t>
            </a:r>
            <a:r>
              <a:rPr lang="en-US" altLang="sr-Latn-RS" sz="1400" dirty="0">
                <a:latin typeface="Arial" panose="020B0604020202020204" pitchFamily="34" charset="0"/>
              </a:rPr>
              <a:t>, </a:t>
            </a:r>
            <a:r>
              <a:rPr lang="en-US" altLang="sr-Latn-RS" sz="1400" dirty="0" err="1">
                <a:latin typeface="Arial" panose="020B0604020202020204" pitchFamily="34" charset="0"/>
              </a:rPr>
              <a:t>funkcionalna</a:t>
            </a:r>
            <a:r>
              <a:rPr lang="en-US" altLang="sr-Latn-RS" sz="1400" dirty="0">
                <a:latin typeface="Arial" panose="020B0604020202020204" pitchFamily="34" charset="0"/>
              </a:rPr>
              <a:t> </a:t>
            </a:r>
            <a:r>
              <a:rPr lang="en-US" altLang="sr-Latn-RS" sz="1400" dirty="0" err="1">
                <a:latin typeface="Arial" panose="020B0604020202020204" pitchFamily="34" charset="0"/>
              </a:rPr>
              <a:t>akademska</a:t>
            </a:r>
            <a:r>
              <a:rPr lang="en-US" altLang="sr-Latn-RS" sz="1400" dirty="0">
                <a:latin typeface="Arial" panose="020B0604020202020204" pitchFamily="34" charset="0"/>
              </a:rPr>
              <a:t> </a:t>
            </a:r>
            <a:r>
              <a:rPr lang="en-US" altLang="sr-Latn-RS" sz="1400" dirty="0" err="1">
                <a:latin typeface="Arial" panose="020B0604020202020204" pitchFamily="34" charset="0"/>
              </a:rPr>
              <a:t>znanja</a:t>
            </a:r>
            <a:r>
              <a:rPr lang="en-US" altLang="sr-Latn-RS" sz="1400" dirty="0">
                <a:latin typeface="Arial" panose="020B0604020202020204" pitchFamily="34" charset="0"/>
              </a:rPr>
              <a:t>, </a:t>
            </a:r>
            <a:r>
              <a:rPr lang="en-US" altLang="sr-Latn-RS" sz="1400" dirty="0" err="1">
                <a:latin typeface="Arial" panose="020B0604020202020204" pitchFamily="34" charset="0"/>
              </a:rPr>
              <a:t>slobodno</a:t>
            </a:r>
            <a:r>
              <a:rPr lang="en-US" altLang="sr-Latn-RS" sz="1400" dirty="0">
                <a:latin typeface="Arial" panose="020B0604020202020204" pitchFamily="34" charset="0"/>
              </a:rPr>
              <a:t> </a:t>
            </a:r>
            <a:r>
              <a:rPr lang="en-US" altLang="sr-Latn-RS" sz="1400" dirty="0" err="1">
                <a:latin typeface="Arial" panose="020B0604020202020204" pitchFamily="34" charset="0"/>
              </a:rPr>
              <a:t>vrijeme</a:t>
            </a:r>
            <a:r>
              <a:rPr lang="en-US" altLang="sr-Latn-RS" sz="1400" dirty="0">
                <a:latin typeface="Arial" panose="020B0604020202020204" pitchFamily="34" charset="0"/>
              </a:rPr>
              <a:t> I rad)</a:t>
            </a:r>
            <a:endParaRPr lang="hr-HR" altLang="sr-Latn-RS" sz="1400" dirty="0">
              <a:latin typeface="Arial" panose="020B0604020202020204" pitchFamily="34" charset="0"/>
            </a:endParaRPr>
          </a:p>
          <a:p>
            <a:r>
              <a:rPr lang="hr-HR" altLang="sr-Latn-RS" dirty="0">
                <a:latin typeface="Arial" panose="020B0604020202020204" pitchFamily="34" charset="0"/>
              </a:rPr>
              <a:t>Odstupanja u </a:t>
            </a:r>
            <a:r>
              <a:rPr lang="hr-HR" altLang="sr-Latn-RS" b="1" dirty="0">
                <a:solidFill>
                  <a:srgbClr val="CC0000"/>
                </a:solidFill>
                <a:latin typeface="Arial" panose="020B0604020202020204" pitchFamily="34" charset="0"/>
              </a:rPr>
              <a:t>intelektualnom funkcioniranju</a:t>
            </a:r>
            <a:r>
              <a:rPr lang="hr-HR" altLang="sr-Latn-RS" dirty="0">
                <a:latin typeface="Arial" panose="020B0604020202020204" pitchFamily="34" charset="0"/>
              </a:rPr>
              <a:t>: te</a:t>
            </a:r>
            <a:r>
              <a:rPr lang="hr-HR" altLang="sr-Latn-RS" dirty="0">
                <a:latin typeface="Times New Roman" panose="02020603050405020304" pitchFamily="18" charset="0"/>
              </a:rPr>
              <a:t>š</a:t>
            </a:r>
            <a:r>
              <a:rPr lang="hr-HR" altLang="sr-Latn-RS" dirty="0">
                <a:latin typeface="Arial" panose="020B0604020202020204" pitchFamily="34" charset="0"/>
              </a:rPr>
              <a:t>koće u izvođenju različitih misaonih operacija </a:t>
            </a:r>
            <a:r>
              <a:rPr lang="hr-HR" altLang="sr-Latn-RS" sz="1400" dirty="0">
                <a:latin typeface="Arial" panose="020B0604020202020204" pitchFamily="34" charset="0"/>
              </a:rPr>
              <a:t>(naročito generaliziranja i apstrahiranja, analiziranja, povezivanja i zaključivanja, rje</a:t>
            </a:r>
            <a:r>
              <a:rPr lang="hr-HR" altLang="sr-Latn-RS" sz="1400" dirty="0">
                <a:latin typeface="Times New Roman" panose="02020603050405020304" pitchFamily="18" charset="0"/>
              </a:rPr>
              <a:t>š</a:t>
            </a:r>
            <a:r>
              <a:rPr lang="hr-HR" altLang="sr-Latn-RS" sz="1400" dirty="0">
                <a:latin typeface="Arial" panose="020B0604020202020204" pitchFamily="34" charset="0"/>
              </a:rPr>
              <a:t>avanja problema</a:t>
            </a:r>
            <a:r>
              <a:rPr lang="en-US" altLang="sr-Latn-RS" sz="1400" dirty="0">
                <a:latin typeface="Arial" panose="020B0604020202020204" pitchFamily="34" charset="0"/>
              </a:rPr>
              <a:t>, </a:t>
            </a:r>
            <a:r>
              <a:rPr lang="en-US" altLang="sr-Latn-RS" sz="1400" dirty="0" err="1">
                <a:latin typeface="Arial" panose="020B0604020202020204" pitchFamily="34" charset="0"/>
              </a:rPr>
              <a:t>razumijevanje</a:t>
            </a:r>
            <a:r>
              <a:rPr lang="en-US" altLang="sr-Latn-RS" sz="1400" dirty="0">
                <a:latin typeface="Arial" panose="020B0604020202020204" pitchFamily="34" charset="0"/>
              </a:rPr>
              <a:t> </a:t>
            </a:r>
            <a:r>
              <a:rPr lang="en-US" altLang="sr-Latn-RS" sz="1400" dirty="0" err="1">
                <a:latin typeface="Arial" panose="020B0604020202020204" pitchFamily="34" charset="0"/>
              </a:rPr>
              <a:t>kompleksnih</a:t>
            </a:r>
            <a:r>
              <a:rPr lang="en-US" altLang="sr-Latn-RS" sz="1400" dirty="0">
                <a:latin typeface="Arial" panose="020B0604020202020204" pitchFamily="34" charset="0"/>
              </a:rPr>
              <a:t> </a:t>
            </a:r>
            <a:r>
              <a:rPr lang="en-US" altLang="sr-Latn-RS" sz="1400" dirty="0" err="1">
                <a:latin typeface="Arial" panose="020B0604020202020204" pitchFamily="34" charset="0"/>
              </a:rPr>
              <a:t>ideja</a:t>
            </a:r>
            <a:r>
              <a:rPr lang="en-US" altLang="sr-Latn-RS" sz="1400" dirty="0">
                <a:latin typeface="Arial" panose="020B0604020202020204" pitchFamily="34" charset="0"/>
              </a:rPr>
              <a:t>, </a:t>
            </a:r>
            <a:r>
              <a:rPr lang="en-US" altLang="sr-Latn-RS" sz="1400" dirty="0" err="1">
                <a:latin typeface="Arial" panose="020B0604020202020204" pitchFamily="34" charset="0"/>
              </a:rPr>
              <a:t>brzo</a:t>
            </a:r>
            <a:r>
              <a:rPr lang="en-US" altLang="sr-Latn-RS" sz="1400" dirty="0">
                <a:latin typeface="Arial" panose="020B0604020202020204" pitchFamily="34" charset="0"/>
              </a:rPr>
              <a:t> </a:t>
            </a:r>
            <a:r>
              <a:rPr lang="en-US" altLang="sr-Latn-RS" sz="1400" dirty="0" err="1">
                <a:latin typeface="Arial" panose="020B0604020202020204" pitchFamily="34" charset="0"/>
              </a:rPr>
              <a:t>učenje</a:t>
            </a:r>
            <a:r>
              <a:rPr lang="hr-HR" altLang="sr-Latn-RS" sz="1400" dirty="0">
                <a:latin typeface="Arial" panose="020B0604020202020204" pitchFamily="34" charset="0"/>
              </a:rPr>
              <a:t>) </a:t>
            </a:r>
          </a:p>
          <a:p>
            <a:r>
              <a:rPr lang="hr-HR" altLang="sr-Latn-RS" dirty="0">
                <a:latin typeface="Arial" panose="020B0604020202020204" pitchFamily="34" charset="0"/>
              </a:rPr>
              <a:t>često su prisutne i te</a:t>
            </a:r>
            <a:r>
              <a:rPr lang="hr-HR" altLang="sr-Latn-RS" dirty="0">
                <a:latin typeface="Times New Roman" panose="02020603050405020304" pitchFamily="18" charset="0"/>
              </a:rPr>
              <a:t>š</a:t>
            </a:r>
            <a:r>
              <a:rPr lang="hr-HR" altLang="sr-Latn-RS" dirty="0">
                <a:latin typeface="Arial" panose="020B0604020202020204" pitchFamily="34" charset="0"/>
              </a:rPr>
              <a:t>koće na području </a:t>
            </a:r>
            <a:r>
              <a:rPr lang="hr-HR" altLang="sr-Latn-RS" b="1" dirty="0">
                <a:solidFill>
                  <a:srgbClr val="CC0000"/>
                </a:solidFill>
                <a:latin typeface="Arial" panose="020B0604020202020204" pitchFamily="34" charset="0"/>
              </a:rPr>
              <a:t>percepcije, zapamćivanja i pamćenja, pozornosti, govorne recepcije i ekspresije,</a:t>
            </a:r>
            <a:r>
              <a:rPr lang="hr-HR" altLang="sr-Latn-RS" dirty="0">
                <a:latin typeface="Arial" panose="020B0604020202020204" pitchFamily="34" charset="0"/>
              </a:rPr>
              <a:t> koje također utječu na procese učenja </a:t>
            </a:r>
          </a:p>
          <a:p>
            <a:endParaRPr lang="hr-HR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A968BFBE-20A7-41B2-B0C0-E33BF30C2BBD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648200"/>
            <a:ext cx="1882775" cy="1979613"/>
            <a:chOff x="1396" y="-696"/>
            <a:chExt cx="2899" cy="579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EE1FB8-EFC5-45A1-8D31-904BBEC4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-696"/>
              <a:ext cx="1455" cy="1299"/>
            </a:xfrm>
            <a:custGeom>
              <a:avLst/>
              <a:gdLst>
                <a:gd name="T0" fmla="*/ 1 w 2910"/>
                <a:gd name="T1" fmla="*/ 1 h 2596"/>
                <a:gd name="T2" fmla="*/ 1 w 2910"/>
                <a:gd name="T3" fmla="*/ 1 h 2596"/>
                <a:gd name="T4" fmla="*/ 1 w 2910"/>
                <a:gd name="T5" fmla="*/ 1 h 2596"/>
                <a:gd name="T6" fmla="*/ 1 w 2910"/>
                <a:gd name="T7" fmla="*/ 1 h 2596"/>
                <a:gd name="T8" fmla="*/ 1 w 2910"/>
                <a:gd name="T9" fmla="*/ 1 h 2596"/>
                <a:gd name="T10" fmla="*/ 1 w 2910"/>
                <a:gd name="T11" fmla="*/ 1 h 2596"/>
                <a:gd name="T12" fmla="*/ 1 w 2910"/>
                <a:gd name="T13" fmla="*/ 1 h 2596"/>
                <a:gd name="T14" fmla="*/ 1 w 2910"/>
                <a:gd name="T15" fmla="*/ 1 h 2596"/>
                <a:gd name="T16" fmla="*/ 1 w 2910"/>
                <a:gd name="T17" fmla="*/ 1 h 2596"/>
                <a:gd name="T18" fmla="*/ 1 w 2910"/>
                <a:gd name="T19" fmla="*/ 1 h 2596"/>
                <a:gd name="T20" fmla="*/ 1 w 2910"/>
                <a:gd name="T21" fmla="*/ 1 h 2596"/>
                <a:gd name="T22" fmla="*/ 1 w 2910"/>
                <a:gd name="T23" fmla="*/ 1 h 2596"/>
                <a:gd name="T24" fmla="*/ 1 w 2910"/>
                <a:gd name="T25" fmla="*/ 1 h 2596"/>
                <a:gd name="T26" fmla="*/ 1 w 2910"/>
                <a:gd name="T27" fmla="*/ 1 h 2596"/>
                <a:gd name="T28" fmla="*/ 1 w 2910"/>
                <a:gd name="T29" fmla="*/ 1 h 2596"/>
                <a:gd name="T30" fmla="*/ 1 w 2910"/>
                <a:gd name="T31" fmla="*/ 1 h 2596"/>
                <a:gd name="T32" fmla="*/ 1 w 2910"/>
                <a:gd name="T33" fmla="*/ 1 h 2596"/>
                <a:gd name="T34" fmla="*/ 1 w 2910"/>
                <a:gd name="T35" fmla="*/ 1 h 2596"/>
                <a:gd name="T36" fmla="*/ 1 w 2910"/>
                <a:gd name="T37" fmla="*/ 1 h 2596"/>
                <a:gd name="T38" fmla="*/ 1 w 2910"/>
                <a:gd name="T39" fmla="*/ 1 h 2596"/>
                <a:gd name="T40" fmla="*/ 1 w 2910"/>
                <a:gd name="T41" fmla="*/ 1 h 2596"/>
                <a:gd name="T42" fmla="*/ 1 w 2910"/>
                <a:gd name="T43" fmla="*/ 1 h 2596"/>
                <a:gd name="T44" fmla="*/ 1 w 2910"/>
                <a:gd name="T45" fmla="*/ 1 h 2596"/>
                <a:gd name="T46" fmla="*/ 1 w 2910"/>
                <a:gd name="T47" fmla="*/ 1 h 2596"/>
                <a:gd name="T48" fmla="*/ 1 w 2910"/>
                <a:gd name="T49" fmla="*/ 1 h 2596"/>
                <a:gd name="T50" fmla="*/ 1 w 2910"/>
                <a:gd name="T51" fmla="*/ 1 h 2596"/>
                <a:gd name="T52" fmla="*/ 1 w 2910"/>
                <a:gd name="T53" fmla="*/ 1 h 2596"/>
                <a:gd name="T54" fmla="*/ 1 w 2910"/>
                <a:gd name="T55" fmla="*/ 1 h 2596"/>
                <a:gd name="T56" fmla="*/ 1 w 2910"/>
                <a:gd name="T57" fmla="*/ 1 h 2596"/>
                <a:gd name="T58" fmla="*/ 1 w 2910"/>
                <a:gd name="T59" fmla="*/ 1 h 2596"/>
                <a:gd name="T60" fmla="*/ 1 w 2910"/>
                <a:gd name="T61" fmla="*/ 1 h 2596"/>
                <a:gd name="T62" fmla="*/ 1 w 2910"/>
                <a:gd name="T63" fmla="*/ 1 h 2596"/>
                <a:gd name="T64" fmla="*/ 1 w 2910"/>
                <a:gd name="T65" fmla="*/ 1 h 2596"/>
                <a:gd name="T66" fmla="*/ 1 w 2910"/>
                <a:gd name="T67" fmla="*/ 1 h 2596"/>
                <a:gd name="T68" fmla="*/ 1 w 2910"/>
                <a:gd name="T69" fmla="*/ 1 h 2596"/>
                <a:gd name="T70" fmla="*/ 1 w 2910"/>
                <a:gd name="T71" fmla="*/ 1 h 2596"/>
                <a:gd name="T72" fmla="*/ 1 w 2910"/>
                <a:gd name="T73" fmla="*/ 1 h 2596"/>
                <a:gd name="T74" fmla="*/ 1 w 2910"/>
                <a:gd name="T75" fmla="*/ 1 h 2596"/>
                <a:gd name="T76" fmla="*/ 1 w 2910"/>
                <a:gd name="T77" fmla="*/ 1 h 2596"/>
                <a:gd name="T78" fmla="*/ 1 w 2910"/>
                <a:gd name="T79" fmla="*/ 1 h 2596"/>
                <a:gd name="T80" fmla="*/ 1 w 2910"/>
                <a:gd name="T81" fmla="*/ 1 h 2596"/>
                <a:gd name="T82" fmla="*/ 1 w 2910"/>
                <a:gd name="T83" fmla="*/ 1 h 2596"/>
                <a:gd name="T84" fmla="*/ 1 w 2910"/>
                <a:gd name="T85" fmla="*/ 1 h 2596"/>
                <a:gd name="T86" fmla="*/ 1 w 2910"/>
                <a:gd name="T87" fmla="*/ 1 h 2596"/>
                <a:gd name="T88" fmla="*/ 1 w 2910"/>
                <a:gd name="T89" fmla="*/ 1 h 2596"/>
                <a:gd name="T90" fmla="*/ 1 w 2910"/>
                <a:gd name="T91" fmla="*/ 1 h 2596"/>
                <a:gd name="T92" fmla="*/ 1 w 2910"/>
                <a:gd name="T93" fmla="*/ 1 h 2596"/>
                <a:gd name="T94" fmla="*/ 1 w 2910"/>
                <a:gd name="T95" fmla="*/ 1 h 2596"/>
                <a:gd name="T96" fmla="*/ 1 w 2910"/>
                <a:gd name="T97" fmla="*/ 1 h 2596"/>
                <a:gd name="T98" fmla="*/ 1 w 2910"/>
                <a:gd name="T99" fmla="*/ 0 h 2596"/>
                <a:gd name="T100" fmla="*/ 1 w 2910"/>
                <a:gd name="T101" fmla="*/ 1 h 2596"/>
                <a:gd name="T102" fmla="*/ 1 w 2910"/>
                <a:gd name="T103" fmla="*/ 1 h 25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910"/>
                <a:gd name="T157" fmla="*/ 0 h 2596"/>
                <a:gd name="T158" fmla="*/ 2910 w 2910"/>
                <a:gd name="T159" fmla="*/ 2596 h 25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910" h="2596">
                  <a:moveTo>
                    <a:pt x="1880" y="83"/>
                  </a:moveTo>
                  <a:lnTo>
                    <a:pt x="1988" y="124"/>
                  </a:lnTo>
                  <a:lnTo>
                    <a:pt x="2099" y="169"/>
                  </a:lnTo>
                  <a:lnTo>
                    <a:pt x="2204" y="217"/>
                  </a:lnTo>
                  <a:lnTo>
                    <a:pt x="2308" y="273"/>
                  </a:lnTo>
                  <a:lnTo>
                    <a:pt x="2405" y="335"/>
                  </a:lnTo>
                  <a:lnTo>
                    <a:pt x="2496" y="409"/>
                  </a:lnTo>
                  <a:lnTo>
                    <a:pt x="2582" y="492"/>
                  </a:lnTo>
                  <a:lnTo>
                    <a:pt x="2663" y="593"/>
                  </a:lnTo>
                  <a:lnTo>
                    <a:pt x="2719" y="680"/>
                  </a:lnTo>
                  <a:lnTo>
                    <a:pt x="2770" y="774"/>
                  </a:lnTo>
                  <a:lnTo>
                    <a:pt x="2813" y="869"/>
                  </a:lnTo>
                  <a:lnTo>
                    <a:pt x="2849" y="969"/>
                  </a:lnTo>
                  <a:lnTo>
                    <a:pt x="2877" y="1068"/>
                  </a:lnTo>
                  <a:lnTo>
                    <a:pt x="2898" y="1173"/>
                  </a:lnTo>
                  <a:lnTo>
                    <a:pt x="2908" y="1276"/>
                  </a:lnTo>
                  <a:lnTo>
                    <a:pt x="2910" y="1379"/>
                  </a:lnTo>
                  <a:lnTo>
                    <a:pt x="2894" y="1442"/>
                  </a:lnTo>
                  <a:lnTo>
                    <a:pt x="2877" y="1508"/>
                  </a:lnTo>
                  <a:lnTo>
                    <a:pt x="2853" y="1570"/>
                  </a:lnTo>
                  <a:lnTo>
                    <a:pt x="2826" y="1634"/>
                  </a:lnTo>
                  <a:lnTo>
                    <a:pt x="2791" y="1693"/>
                  </a:lnTo>
                  <a:lnTo>
                    <a:pt x="2754" y="1751"/>
                  </a:lnTo>
                  <a:lnTo>
                    <a:pt x="2714" y="1805"/>
                  </a:lnTo>
                  <a:lnTo>
                    <a:pt x="2667" y="1857"/>
                  </a:lnTo>
                  <a:lnTo>
                    <a:pt x="2640" y="1881"/>
                  </a:lnTo>
                  <a:lnTo>
                    <a:pt x="2615" y="1904"/>
                  </a:lnTo>
                  <a:lnTo>
                    <a:pt x="2590" y="1927"/>
                  </a:lnTo>
                  <a:lnTo>
                    <a:pt x="2564" y="1950"/>
                  </a:lnTo>
                  <a:lnTo>
                    <a:pt x="2537" y="1970"/>
                  </a:lnTo>
                  <a:lnTo>
                    <a:pt x="2512" y="1991"/>
                  </a:lnTo>
                  <a:lnTo>
                    <a:pt x="2485" y="2009"/>
                  </a:lnTo>
                  <a:lnTo>
                    <a:pt x="2458" y="2026"/>
                  </a:lnTo>
                  <a:lnTo>
                    <a:pt x="2454" y="2032"/>
                  </a:lnTo>
                  <a:lnTo>
                    <a:pt x="2444" y="2038"/>
                  </a:lnTo>
                  <a:lnTo>
                    <a:pt x="2434" y="2042"/>
                  </a:lnTo>
                  <a:lnTo>
                    <a:pt x="2430" y="2044"/>
                  </a:lnTo>
                  <a:lnTo>
                    <a:pt x="2378" y="2071"/>
                  </a:lnTo>
                  <a:lnTo>
                    <a:pt x="2328" y="2100"/>
                  </a:lnTo>
                  <a:lnTo>
                    <a:pt x="2277" y="2129"/>
                  </a:lnTo>
                  <a:lnTo>
                    <a:pt x="2227" y="2158"/>
                  </a:lnTo>
                  <a:lnTo>
                    <a:pt x="2173" y="2179"/>
                  </a:lnTo>
                  <a:lnTo>
                    <a:pt x="2120" y="2197"/>
                  </a:lnTo>
                  <a:lnTo>
                    <a:pt x="2060" y="2204"/>
                  </a:lnTo>
                  <a:lnTo>
                    <a:pt x="2002" y="2204"/>
                  </a:lnTo>
                  <a:lnTo>
                    <a:pt x="1924" y="2216"/>
                  </a:lnTo>
                  <a:lnTo>
                    <a:pt x="1847" y="2222"/>
                  </a:lnTo>
                  <a:lnTo>
                    <a:pt x="1769" y="2222"/>
                  </a:lnTo>
                  <a:lnTo>
                    <a:pt x="1694" y="2220"/>
                  </a:lnTo>
                  <a:lnTo>
                    <a:pt x="1618" y="2212"/>
                  </a:lnTo>
                  <a:lnTo>
                    <a:pt x="1542" y="2204"/>
                  </a:lnTo>
                  <a:lnTo>
                    <a:pt x="1467" y="2197"/>
                  </a:lnTo>
                  <a:lnTo>
                    <a:pt x="1395" y="2191"/>
                  </a:lnTo>
                  <a:lnTo>
                    <a:pt x="1387" y="2199"/>
                  </a:lnTo>
                  <a:lnTo>
                    <a:pt x="1391" y="2239"/>
                  </a:lnTo>
                  <a:lnTo>
                    <a:pt x="1397" y="2282"/>
                  </a:lnTo>
                  <a:lnTo>
                    <a:pt x="1399" y="2323"/>
                  </a:lnTo>
                  <a:lnTo>
                    <a:pt x="1403" y="2367"/>
                  </a:lnTo>
                  <a:lnTo>
                    <a:pt x="1403" y="2408"/>
                  </a:lnTo>
                  <a:lnTo>
                    <a:pt x="1403" y="2451"/>
                  </a:lnTo>
                  <a:lnTo>
                    <a:pt x="1401" y="2491"/>
                  </a:lnTo>
                  <a:lnTo>
                    <a:pt x="1401" y="2532"/>
                  </a:lnTo>
                  <a:lnTo>
                    <a:pt x="1319" y="2532"/>
                  </a:lnTo>
                  <a:lnTo>
                    <a:pt x="1238" y="2536"/>
                  </a:lnTo>
                  <a:lnTo>
                    <a:pt x="1156" y="2542"/>
                  </a:lnTo>
                  <a:lnTo>
                    <a:pt x="1075" y="2548"/>
                  </a:lnTo>
                  <a:lnTo>
                    <a:pt x="991" y="2552"/>
                  </a:lnTo>
                  <a:lnTo>
                    <a:pt x="910" y="2555"/>
                  </a:lnTo>
                  <a:lnTo>
                    <a:pt x="829" y="2559"/>
                  </a:lnTo>
                  <a:lnTo>
                    <a:pt x="747" y="2563"/>
                  </a:lnTo>
                  <a:lnTo>
                    <a:pt x="718" y="2555"/>
                  </a:lnTo>
                  <a:lnTo>
                    <a:pt x="693" y="2555"/>
                  </a:lnTo>
                  <a:lnTo>
                    <a:pt x="664" y="2559"/>
                  </a:lnTo>
                  <a:lnTo>
                    <a:pt x="639" y="2565"/>
                  </a:lnTo>
                  <a:lnTo>
                    <a:pt x="609" y="2569"/>
                  </a:lnTo>
                  <a:lnTo>
                    <a:pt x="582" y="2573"/>
                  </a:lnTo>
                  <a:lnTo>
                    <a:pt x="553" y="2573"/>
                  </a:lnTo>
                  <a:lnTo>
                    <a:pt x="524" y="2573"/>
                  </a:lnTo>
                  <a:lnTo>
                    <a:pt x="507" y="2571"/>
                  </a:lnTo>
                  <a:lnTo>
                    <a:pt x="493" y="2571"/>
                  </a:lnTo>
                  <a:lnTo>
                    <a:pt x="479" y="2571"/>
                  </a:lnTo>
                  <a:lnTo>
                    <a:pt x="468" y="2575"/>
                  </a:lnTo>
                  <a:lnTo>
                    <a:pt x="456" y="2577"/>
                  </a:lnTo>
                  <a:lnTo>
                    <a:pt x="445" y="2583"/>
                  </a:lnTo>
                  <a:lnTo>
                    <a:pt x="433" y="2588"/>
                  </a:lnTo>
                  <a:lnTo>
                    <a:pt x="423" y="2596"/>
                  </a:lnTo>
                  <a:lnTo>
                    <a:pt x="414" y="2555"/>
                  </a:lnTo>
                  <a:lnTo>
                    <a:pt x="414" y="2515"/>
                  </a:lnTo>
                  <a:lnTo>
                    <a:pt x="415" y="2472"/>
                  </a:lnTo>
                  <a:lnTo>
                    <a:pt x="421" y="2431"/>
                  </a:lnTo>
                  <a:lnTo>
                    <a:pt x="427" y="2387"/>
                  </a:lnTo>
                  <a:lnTo>
                    <a:pt x="435" y="2344"/>
                  </a:lnTo>
                  <a:lnTo>
                    <a:pt x="441" y="2301"/>
                  </a:lnTo>
                  <a:lnTo>
                    <a:pt x="443" y="2259"/>
                  </a:lnTo>
                  <a:lnTo>
                    <a:pt x="445" y="2172"/>
                  </a:lnTo>
                  <a:lnTo>
                    <a:pt x="445" y="2084"/>
                  </a:lnTo>
                  <a:lnTo>
                    <a:pt x="441" y="1997"/>
                  </a:lnTo>
                  <a:lnTo>
                    <a:pt x="435" y="1912"/>
                  </a:lnTo>
                  <a:lnTo>
                    <a:pt x="423" y="1824"/>
                  </a:lnTo>
                  <a:lnTo>
                    <a:pt x="414" y="1741"/>
                  </a:lnTo>
                  <a:lnTo>
                    <a:pt x="398" y="1658"/>
                  </a:lnTo>
                  <a:lnTo>
                    <a:pt x="383" y="1578"/>
                  </a:lnTo>
                  <a:lnTo>
                    <a:pt x="390" y="1567"/>
                  </a:lnTo>
                  <a:lnTo>
                    <a:pt x="392" y="1555"/>
                  </a:lnTo>
                  <a:lnTo>
                    <a:pt x="390" y="1543"/>
                  </a:lnTo>
                  <a:lnTo>
                    <a:pt x="388" y="1534"/>
                  </a:lnTo>
                  <a:lnTo>
                    <a:pt x="383" y="1522"/>
                  </a:lnTo>
                  <a:lnTo>
                    <a:pt x="383" y="1514"/>
                  </a:lnTo>
                  <a:lnTo>
                    <a:pt x="384" y="1506"/>
                  </a:lnTo>
                  <a:lnTo>
                    <a:pt x="396" y="1501"/>
                  </a:lnTo>
                  <a:lnTo>
                    <a:pt x="417" y="1505"/>
                  </a:lnTo>
                  <a:lnTo>
                    <a:pt x="441" y="1514"/>
                  </a:lnTo>
                  <a:lnTo>
                    <a:pt x="464" y="1526"/>
                  </a:lnTo>
                  <a:lnTo>
                    <a:pt x="487" y="1541"/>
                  </a:lnTo>
                  <a:lnTo>
                    <a:pt x="509" y="1555"/>
                  </a:lnTo>
                  <a:lnTo>
                    <a:pt x="530" y="1569"/>
                  </a:lnTo>
                  <a:lnTo>
                    <a:pt x="553" y="1580"/>
                  </a:lnTo>
                  <a:lnTo>
                    <a:pt x="578" y="1592"/>
                  </a:lnTo>
                  <a:lnTo>
                    <a:pt x="681" y="1650"/>
                  </a:lnTo>
                  <a:lnTo>
                    <a:pt x="792" y="1695"/>
                  </a:lnTo>
                  <a:lnTo>
                    <a:pt x="908" y="1726"/>
                  </a:lnTo>
                  <a:lnTo>
                    <a:pt x="1030" y="1745"/>
                  </a:lnTo>
                  <a:lnTo>
                    <a:pt x="1152" y="1751"/>
                  </a:lnTo>
                  <a:lnTo>
                    <a:pt x="1277" y="1751"/>
                  </a:lnTo>
                  <a:lnTo>
                    <a:pt x="1399" y="1743"/>
                  </a:lnTo>
                  <a:lnTo>
                    <a:pt x="1519" y="1733"/>
                  </a:lnTo>
                  <a:lnTo>
                    <a:pt x="1587" y="1712"/>
                  </a:lnTo>
                  <a:lnTo>
                    <a:pt x="1655" y="1683"/>
                  </a:lnTo>
                  <a:lnTo>
                    <a:pt x="1717" y="1640"/>
                  </a:lnTo>
                  <a:lnTo>
                    <a:pt x="1775" y="1592"/>
                  </a:lnTo>
                  <a:lnTo>
                    <a:pt x="1825" y="1536"/>
                  </a:lnTo>
                  <a:lnTo>
                    <a:pt x="1870" y="1474"/>
                  </a:lnTo>
                  <a:lnTo>
                    <a:pt x="1907" y="1408"/>
                  </a:lnTo>
                  <a:lnTo>
                    <a:pt x="1938" y="1342"/>
                  </a:lnTo>
                  <a:lnTo>
                    <a:pt x="1950" y="1274"/>
                  </a:lnTo>
                  <a:lnTo>
                    <a:pt x="1959" y="1206"/>
                  </a:lnTo>
                  <a:lnTo>
                    <a:pt x="1963" y="1136"/>
                  </a:lnTo>
                  <a:lnTo>
                    <a:pt x="1963" y="1068"/>
                  </a:lnTo>
                  <a:lnTo>
                    <a:pt x="1951" y="998"/>
                  </a:lnTo>
                  <a:lnTo>
                    <a:pt x="1932" y="936"/>
                  </a:lnTo>
                  <a:lnTo>
                    <a:pt x="1901" y="878"/>
                  </a:lnTo>
                  <a:lnTo>
                    <a:pt x="1860" y="826"/>
                  </a:lnTo>
                  <a:lnTo>
                    <a:pt x="1810" y="770"/>
                  </a:lnTo>
                  <a:lnTo>
                    <a:pt x="1754" y="723"/>
                  </a:lnTo>
                  <a:lnTo>
                    <a:pt x="1690" y="682"/>
                  </a:lnTo>
                  <a:lnTo>
                    <a:pt x="1626" y="655"/>
                  </a:lnTo>
                  <a:lnTo>
                    <a:pt x="1554" y="634"/>
                  </a:lnTo>
                  <a:lnTo>
                    <a:pt x="1484" y="624"/>
                  </a:lnTo>
                  <a:lnTo>
                    <a:pt x="1410" y="626"/>
                  </a:lnTo>
                  <a:lnTo>
                    <a:pt x="1341" y="640"/>
                  </a:lnTo>
                  <a:lnTo>
                    <a:pt x="1331" y="642"/>
                  </a:lnTo>
                  <a:lnTo>
                    <a:pt x="1323" y="646"/>
                  </a:lnTo>
                  <a:lnTo>
                    <a:pt x="1311" y="646"/>
                  </a:lnTo>
                  <a:lnTo>
                    <a:pt x="1302" y="648"/>
                  </a:lnTo>
                  <a:lnTo>
                    <a:pt x="1290" y="648"/>
                  </a:lnTo>
                  <a:lnTo>
                    <a:pt x="1279" y="651"/>
                  </a:lnTo>
                  <a:lnTo>
                    <a:pt x="1267" y="655"/>
                  </a:lnTo>
                  <a:lnTo>
                    <a:pt x="1259" y="663"/>
                  </a:lnTo>
                  <a:lnTo>
                    <a:pt x="1195" y="675"/>
                  </a:lnTo>
                  <a:lnTo>
                    <a:pt x="1135" y="694"/>
                  </a:lnTo>
                  <a:lnTo>
                    <a:pt x="1075" y="717"/>
                  </a:lnTo>
                  <a:lnTo>
                    <a:pt x="1019" y="748"/>
                  </a:lnTo>
                  <a:lnTo>
                    <a:pt x="960" y="779"/>
                  </a:lnTo>
                  <a:lnTo>
                    <a:pt x="908" y="812"/>
                  </a:lnTo>
                  <a:lnTo>
                    <a:pt x="854" y="847"/>
                  </a:lnTo>
                  <a:lnTo>
                    <a:pt x="803" y="882"/>
                  </a:lnTo>
                  <a:lnTo>
                    <a:pt x="761" y="903"/>
                  </a:lnTo>
                  <a:lnTo>
                    <a:pt x="724" y="931"/>
                  </a:lnTo>
                  <a:lnTo>
                    <a:pt x="689" y="958"/>
                  </a:lnTo>
                  <a:lnTo>
                    <a:pt x="656" y="989"/>
                  </a:lnTo>
                  <a:lnTo>
                    <a:pt x="621" y="1016"/>
                  </a:lnTo>
                  <a:lnTo>
                    <a:pt x="588" y="1045"/>
                  </a:lnTo>
                  <a:lnTo>
                    <a:pt x="553" y="1070"/>
                  </a:lnTo>
                  <a:lnTo>
                    <a:pt x="520" y="1092"/>
                  </a:lnTo>
                  <a:lnTo>
                    <a:pt x="447" y="1002"/>
                  </a:lnTo>
                  <a:lnTo>
                    <a:pt x="379" y="911"/>
                  </a:lnTo>
                  <a:lnTo>
                    <a:pt x="313" y="818"/>
                  </a:lnTo>
                  <a:lnTo>
                    <a:pt x="253" y="727"/>
                  </a:lnTo>
                  <a:lnTo>
                    <a:pt x="191" y="632"/>
                  </a:lnTo>
                  <a:lnTo>
                    <a:pt x="128" y="539"/>
                  </a:lnTo>
                  <a:lnTo>
                    <a:pt x="64" y="446"/>
                  </a:lnTo>
                  <a:lnTo>
                    <a:pt x="0" y="357"/>
                  </a:lnTo>
                  <a:lnTo>
                    <a:pt x="2" y="341"/>
                  </a:lnTo>
                  <a:lnTo>
                    <a:pt x="6" y="328"/>
                  </a:lnTo>
                  <a:lnTo>
                    <a:pt x="12" y="316"/>
                  </a:lnTo>
                  <a:lnTo>
                    <a:pt x="24" y="312"/>
                  </a:lnTo>
                  <a:lnTo>
                    <a:pt x="94" y="273"/>
                  </a:lnTo>
                  <a:lnTo>
                    <a:pt x="163" y="242"/>
                  </a:lnTo>
                  <a:lnTo>
                    <a:pt x="235" y="211"/>
                  </a:lnTo>
                  <a:lnTo>
                    <a:pt x="307" y="188"/>
                  </a:lnTo>
                  <a:lnTo>
                    <a:pt x="379" y="163"/>
                  </a:lnTo>
                  <a:lnTo>
                    <a:pt x="452" y="140"/>
                  </a:lnTo>
                  <a:lnTo>
                    <a:pt x="524" y="116"/>
                  </a:lnTo>
                  <a:lnTo>
                    <a:pt x="598" y="93"/>
                  </a:lnTo>
                  <a:lnTo>
                    <a:pt x="708" y="68"/>
                  </a:lnTo>
                  <a:lnTo>
                    <a:pt x="825" y="46"/>
                  </a:lnTo>
                  <a:lnTo>
                    <a:pt x="945" y="25"/>
                  </a:lnTo>
                  <a:lnTo>
                    <a:pt x="1069" y="12"/>
                  </a:lnTo>
                  <a:lnTo>
                    <a:pt x="1191" y="2"/>
                  </a:lnTo>
                  <a:lnTo>
                    <a:pt x="1315" y="0"/>
                  </a:lnTo>
                  <a:lnTo>
                    <a:pt x="1438" y="4"/>
                  </a:lnTo>
                  <a:lnTo>
                    <a:pt x="1556" y="19"/>
                  </a:lnTo>
                  <a:lnTo>
                    <a:pt x="1597" y="21"/>
                  </a:lnTo>
                  <a:lnTo>
                    <a:pt x="1637" y="27"/>
                  </a:lnTo>
                  <a:lnTo>
                    <a:pt x="1676" y="33"/>
                  </a:lnTo>
                  <a:lnTo>
                    <a:pt x="1717" y="41"/>
                  </a:lnTo>
                  <a:lnTo>
                    <a:pt x="1756" y="46"/>
                  </a:lnTo>
                  <a:lnTo>
                    <a:pt x="1796" y="58"/>
                  </a:lnTo>
                  <a:lnTo>
                    <a:pt x="1837" y="68"/>
                  </a:lnTo>
                  <a:lnTo>
                    <a:pt x="188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847A3F2-54C3-420F-BDBE-4397BE20A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-651"/>
              <a:ext cx="1331" cy="1198"/>
            </a:xfrm>
            <a:custGeom>
              <a:avLst/>
              <a:gdLst>
                <a:gd name="T0" fmla="*/ 0 w 2663"/>
                <a:gd name="T1" fmla="*/ 0 h 2397"/>
                <a:gd name="T2" fmla="*/ 0 w 2663"/>
                <a:gd name="T3" fmla="*/ 0 h 2397"/>
                <a:gd name="T4" fmla="*/ 0 w 2663"/>
                <a:gd name="T5" fmla="*/ 0 h 2397"/>
                <a:gd name="T6" fmla="*/ 0 w 2663"/>
                <a:gd name="T7" fmla="*/ 0 h 2397"/>
                <a:gd name="T8" fmla="*/ 0 w 2663"/>
                <a:gd name="T9" fmla="*/ 0 h 2397"/>
                <a:gd name="T10" fmla="*/ 0 w 2663"/>
                <a:gd name="T11" fmla="*/ 0 h 2397"/>
                <a:gd name="T12" fmla="*/ 0 w 2663"/>
                <a:gd name="T13" fmla="*/ 0 h 2397"/>
                <a:gd name="T14" fmla="*/ 0 w 2663"/>
                <a:gd name="T15" fmla="*/ 0 h 2397"/>
                <a:gd name="T16" fmla="*/ 0 w 2663"/>
                <a:gd name="T17" fmla="*/ 0 h 2397"/>
                <a:gd name="T18" fmla="*/ 0 w 2663"/>
                <a:gd name="T19" fmla="*/ 0 h 2397"/>
                <a:gd name="T20" fmla="*/ 0 w 2663"/>
                <a:gd name="T21" fmla="*/ 0 h 2397"/>
                <a:gd name="T22" fmla="*/ 0 w 2663"/>
                <a:gd name="T23" fmla="*/ 0 h 2397"/>
                <a:gd name="T24" fmla="*/ 0 w 2663"/>
                <a:gd name="T25" fmla="*/ 0 h 2397"/>
                <a:gd name="T26" fmla="*/ 0 w 2663"/>
                <a:gd name="T27" fmla="*/ 0 h 2397"/>
                <a:gd name="T28" fmla="*/ 0 w 2663"/>
                <a:gd name="T29" fmla="*/ 0 h 2397"/>
                <a:gd name="T30" fmla="*/ 0 w 2663"/>
                <a:gd name="T31" fmla="*/ 0 h 2397"/>
                <a:gd name="T32" fmla="*/ 0 w 2663"/>
                <a:gd name="T33" fmla="*/ 0 h 2397"/>
                <a:gd name="T34" fmla="*/ 0 w 2663"/>
                <a:gd name="T35" fmla="*/ 0 h 2397"/>
                <a:gd name="T36" fmla="*/ 0 w 2663"/>
                <a:gd name="T37" fmla="*/ 0 h 2397"/>
                <a:gd name="T38" fmla="*/ 0 w 2663"/>
                <a:gd name="T39" fmla="*/ 0 h 2397"/>
                <a:gd name="T40" fmla="*/ 0 w 2663"/>
                <a:gd name="T41" fmla="*/ 0 h 2397"/>
                <a:gd name="T42" fmla="*/ 0 w 2663"/>
                <a:gd name="T43" fmla="*/ 0 h 2397"/>
                <a:gd name="T44" fmla="*/ 0 w 2663"/>
                <a:gd name="T45" fmla="*/ 0 h 2397"/>
                <a:gd name="T46" fmla="*/ 0 w 2663"/>
                <a:gd name="T47" fmla="*/ 0 h 2397"/>
                <a:gd name="T48" fmla="*/ 0 w 2663"/>
                <a:gd name="T49" fmla="*/ 0 h 2397"/>
                <a:gd name="T50" fmla="*/ 0 w 2663"/>
                <a:gd name="T51" fmla="*/ 0 h 2397"/>
                <a:gd name="T52" fmla="*/ 0 w 2663"/>
                <a:gd name="T53" fmla="*/ 0 h 2397"/>
                <a:gd name="T54" fmla="*/ 0 w 2663"/>
                <a:gd name="T55" fmla="*/ 0 h 2397"/>
                <a:gd name="T56" fmla="*/ 0 w 2663"/>
                <a:gd name="T57" fmla="*/ 0 h 2397"/>
                <a:gd name="T58" fmla="*/ 0 w 2663"/>
                <a:gd name="T59" fmla="*/ 0 h 2397"/>
                <a:gd name="T60" fmla="*/ 0 w 2663"/>
                <a:gd name="T61" fmla="*/ 0 h 2397"/>
                <a:gd name="T62" fmla="*/ 0 w 2663"/>
                <a:gd name="T63" fmla="*/ 0 h 2397"/>
                <a:gd name="T64" fmla="*/ 0 w 2663"/>
                <a:gd name="T65" fmla="*/ 0 h 2397"/>
                <a:gd name="T66" fmla="*/ 0 w 2663"/>
                <a:gd name="T67" fmla="*/ 0 h 2397"/>
                <a:gd name="T68" fmla="*/ 0 w 2663"/>
                <a:gd name="T69" fmla="*/ 0 h 2397"/>
                <a:gd name="T70" fmla="*/ 0 w 2663"/>
                <a:gd name="T71" fmla="*/ 0 h 2397"/>
                <a:gd name="T72" fmla="*/ 0 w 2663"/>
                <a:gd name="T73" fmla="*/ 0 h 2397"/>
                <a:gd name="T74" fmla="*/ 0 w 2663"/>
                <a:gd name="T75" fmla="*/ 0 h 2397"/>
                <a:gd name="T76" fmla="*/ 0 w 2663"/>
                <a:gd name="T77" fmla="*/ 0 h 2397"/>
                <a:gd name="T78" fmla="*/ 0 w 2663"/>
                <a:gd name="T79" fmla="*/ 0 h 2397"/>
                <a:gd name="T80" fmla="*/ 0 w 2663"/>
                <a:gd name="T81" fmla="*/ 0 h 2397"/>
                <a:gd name="T82" fmla="*/ 0 w 2663"/>
                <a:gd name="T83" fmla="*/ 0 h 2397"/>
                <a:gd name="T84" fmla="*/ 0 w 2663"/>
                <a:gd name="T85" fmla="*/ 0 h 2397"/>
                <a:gd name="T86" fmla="*/ 0 w 2663"/>
                <a:gd name="T87" fmla="*/ 0 h 2397"/>
                <a:gd name="T88" fmla="*/ 0 w 2663"/>
                <a:gd name="T89" fmla="*/ 0 h 2397"/>
                <a:gd name="T90" fmla="*/ 0 w 2663"/>
                <a:gd name="T91" fmla="*/ 0 h 2397"/>
                <a:gd name="T92" fmla="*/ 0 w 2663"/>
                <a:gd name="T93" fmla="*/ 0 h 2397"/>
                <a:gd name="T94" fmla="*/ 0 w 2663"/>
                <a:gd name="T95" fmla="*/ 0 h 2397"/>
                <a:gd name="T96" fmla="*/ 0 w 2663"/>
                <a:gd name="T97" fmla="*/ 0 h 2397"/>
                <a:gd name="T98" fmla="*/ 0 w 2663"/>
                <a:gd name="T99" fmla="*/ 0 h 2397"/>
                <a:gd name="T100" fmla="*/ 0 w 2663"/>
                <a:gd name="T101" fmla="*/ 0 h 2397"/>
                <a:gd name="T102" fmla="*/ 0 w 2663"/>
                <a:gd name="T103" fmla="*/ 0 h 2397"/>
                <a:gd name="T104" fmla="*/ 0 w 2663"/>
                <a:gd name="T105" fmla="*/ 0 h 2397"/>
                <a:gd name="T106" fmla="*/ 0 w 2663"/>
                <a:gd name="T107" fmla="*/ 0 h 23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63"/>
                <a:gd name="T163" fmla="*/ 0 h 2397"/>
                <a:gd name="T164" fmla="*/ 2663 w 2663"/>
                <a:gd name="T165" fmla="*/ 2397 h 23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63" h="2397">
                  <a:moveTo>
                    <a:pt x="1573" y="35"/>
                  </a:moveTo>
                  <a:lnTo>
                    <a:pt x="1683" y="68"/>
                  </a:lnTo>
                  <a:lnTo>
                    <a:pt x="1796" y="109"/>
                  </a:lnTo>
                  <a:lnTo>
                    <a:pt x="1906" y="155"/>
                  </a:lnTo>
                  <a:lnTo>
                    <a:pt x="2015" y="210"/>
                  </a:lnTo>
                  <a:lnTo>
                    <a:pt x="2118" y="270"/>
                  </a:lnTo>
                  <a:lnTo>
                    <a:pt x="2217" y="339"/>
                  </a:lnTo>
                  <a:lnTo>
                    <a:pt x="2306" y="417"/>
                  </a:lnTo>
                  <a:lnTo>
                    <a:pt x="2389" y="504"/>
                  </a:lnTo>
                  <a:lnTo>
                    <a:pt x="2459" y="582"/>
                  </a:lnTo>
                  <a:lnTo>
                    <a:pt x="2517" y="667"/>
                  </a:lnTo>
                  <a:lnTo>
                    <a:pt x="2564" y="756"/>
                  </a:lnTo>
                  <a:lnTo>
                    <a:pt x="2601" y="853"/>
                  </a:lnTo>
                  <a:lnTo>
                    <a:pt x="2626" y="950"/>
                  </a:lnTo>
                  <a:lnTo>
                    <a:pt x="2645" y="1053"/>
                  </a:lnTo>
                  <a:lnTo>
                    <a:pt x="2657" y="1156"/>
                  </a:lnTo>
                  <a:lnTo>
                    <a:pt x="2663" y="1266"/>
                  </a:lnTo>
                  <a:lnTo>
                    <a:pt x="2643" y="1371"/>
                  </a:lnTo>
                  <a:lnTo>
                    <a:pt x="2610" y="1466"/>
                  </a:lnTo>
                  <a:lnTo>
                    <a:pt x="2560" y="1553"/>
                  </a:lnTo>
                  <a:lnTo>
                    <a:pt x="2502" y="1635"/>
                  </a:lnTo>
                  <a:lnTo>
                    <a:pt x="2430" y="1706"/>
                  </a:lnTo>
                  <a:lnTo>
                    <a:pt x="2352" y="1776"/>
                  </a:lnTo>
                  <a:lnTo>
                    <a:pt x="2269" y="1840"/>
                  </a:lnTo>
                  <a:lnTo>
                    <a:pt x="2184" y="1904"/>
                  </a:lnTo>
                  <a:lnTo>
                    <a:pt x="2096" y="1951"/>
                  </a:lnTo>
                  <a:lnTo>
                    <a:pt x="2007" y="1982"/>
                  </a:lnTo>
                  <a:lnTo>
                    <a:pt x="1912" y="1999"/>
                  </a:lnTo>
                  <a:lnTo>
                    <a:pt x="1815" y="2009"/>
                  </a:lnTo>
                  <a:lnTo>
                    <a:pt x="1714" y="2009"/>
                  </a:lnTo>
                  <a:lnTo>
                    <a:pt x="1614" y="2011"/>
                  </a:lnTo>
                  <a:lnTo>
                    <a:pt x="1513" y="2011"/>
                  </a:lnTo>
                  <a:lnTo>
                    <a:pt x="1414" y="2019"/>
                  </a:lnTo>
                  <a:lnTo>
                    <a:pt x="1389" y="2015"/>
                  </a:lnTo>
                  <a:lnTo>
                    <a:pt x="1365" y="2011"/>
                  </a:lnTo>
                  <a:lnTo>
                    <a:pt x="1340" y="2005"/>
                  </a:lnTo>
                  <a:lnTo>
                    <a:pt x="1317" y="2003"/>
                  </a:lnTo>
                  <a:lnTo>
                    <a:pt x="1290" y="1997"/>
                  </a:lnTo>
                  <a:lnTo>
                    <a:pt x="1263" y="1997"/>
                  </a:lnTo>
                  <a:lnTo>
                    <a:pt x="1235" y="1997"/>
                  </a:lnTo>
                  <a:lnTo>
                    <a:pt x="1208" y="2001"/>
                  </a:lnTo>
                  <a:lnTo>
                    <a:pt x="1191" y="1989"/>
                  </a:lnTo>
                  <a:lnTo>
                    <a:pt x="1173" y="1984"/>
                  </a:lnTo>
                  <a:lnTo>
                    <a:pt x="1154" y="1978"/>
                  </a:lnTo>
                  <a:lnTo>
                    <a:pt x="1140" y="1978"/>
                  </a:lnTo>
                  <a:lnTo>
                    <a:pt x="1125" y="1988"/>
                  </a:lnTo>
                  <a:lnTo>
                    <a:pt x="1117" y="1999"/>
                  </a:lnTo>
                  <a:lnTo>
                    <a:pt x="1113" y="2011"/>
                  </a:lnTo>
                  <a:lnTo>
                    <a:pt x="1113" y="2024"/>
                  </a:lnTo>
                  <a:lnTo>
                    <a:pt x="1113" y="2036"/>
                  </a:lnTo>
                  <a:lnTo>
                    <a:pt x="1117" y="2052"/>
                  </a:lnTo>
                  <a:lnTo>
                    <a:pt x="1119" y="2065"/>
                  </a:lnTo>
                  <a:lnTo>
                    <a:pt x="1121" y="2083"/>
                  </a:lnTo>
                  <a:lnTo>
                    <a:pt x="1123" y="2114"/>
                  </a:lnTo>
                  <a:lnTo>
                    <a:pt x="1127" y="2147"/>
                  </a:lnTo>
                  <a:lnTo>
                    <a:pt x="1129" y="2179"/>
                  </a:lnTo>
                  <a:lnTo>
                    <a:pt x="1131" y="2212"/>
                  </a:lnTo>
                  <a:lnTo>
                    <a:pt x="1129" y="2243"/>
                  </a:lnTo>
                  <a:lnTo>
                    <a:pt x="1129" y="2276"/>
                  </a:lnTo>
                  <a:lnTo>
                    <a:pt x="1127" y="2307"/>
                  </a:lnTo>
                  <a:lnTo>
                    <a:pt x="1125" y="2338"/>
                  </a:lnTo>
                  <a:lnTo>
                    <a:pt x="1032" y="2346"/>
                  </a:lnTo>
                  <a:lnTo>
                    <a:pt x="939" y="2354"/>
                  </a:lnTo>
                  <a:lnTo>
                    <a:pt x="844" y="2360"/>
                  </a:lnTo>
                  <a:lnTo>
                    <a:pt x="749" y="2366"/>
                  </a:lnTo>
                  <a:lnTo>
                    <a:pt x="652" y="2369"/>
                  </a:lnTo>
                  <a:lnTo>
                    <a:pt x="555" y="2375"/>
                  </a:lnTo>
                  <a:lnTo>
                    <a:pt x="460" y="2383"/>
                  </a:lnTo>
                  <a:lnTo>
                    <a:pt x="369" y="2397"/>
                  </a:lnTo>
                  <a:lnTo>
                    <a:pt x="388" y="2292"/>
                  </a:lnTo>
                  <a:lnTo>
                    <a:pt x="403" y="2189"/>
                  </a:lnTo>
                  <a:lnTo>
                    <a:pt x="409" y="2086"/>
                  </a:lnTo>
                  <a:lnTo>
                    <a:pt x="409" y="1984"/>
                  </a:lnTo>
                  <a:lnTo>
                    <a:pt x="401" y="1879"/>
                  </a:lnTo>
                  <a:lnTo>
                    <a:pt x="390" y="1776"/>
                  </a:lnTo>
                  <a:lnTo>
                    <a:pt x="372" y="1675"/>
                  </a:lnTo>
                  <a:lnTo>
                    <a:pt x="351" y="1576"/>
                  </a:lnTo>
                  <a:lnTo>
                    <a:pt x="361" y="1571"/>
                  </a:lnTo>
                  <a:lnTo>
                    <a:pt x="370" y="1573"/>
                  </a:lnTo>
                  <a:lnTo>
                    <a:pt x="380" y="1576"/>
                  </a:lnTo>
                  <a:lnTo>
                    <a:pt x="390" y="1584"/>
                  </a:lnTo>
                  <a:lnTo>
                    <a:pt x="409" y="1598"/>
                  </a:lnTo>
                  <a:lnTo>
                    <a:pt x="429" y="1609"/>
                  </a:lnTo>
                  <a:lnTo>
                    <a:pt x="493" y="1633"/>
                  </a:lnTo>
                  <a:lnTo>
                    <a:pt x="559" y="1656"/>
                  </a:lnTo>
                  <a:lnTo>
                    <a:pt x="625" y="1675"/>
                  </a:lnTo>
                  <a:lnTo>
                    <a:pt x="694" y="1695"/>
                  </a:lnTo>
                  <a:lnTo>
                    <a:pt x="762" y="1708"/>
                  </a:lnTo>
                  <a:lnTo>
                    <a:pt x="830" y="1722"/>
                  </a:lnTo>
                  <a:lnTo>
                    <a:pt x="898" y="1728"/>
                  </a:lnTo>
                  <a:lnTo>
                    <a:pt x="966" y="1732"/>
                  </a:lnTo>
                  <a:lnTo>
                    <a:pt x="1012" y="1732"/>
                  </a:lnTo>
                  <a:lnTo>
                    <a:pt x="1059" y="1734"/>
                  </a:lnTo>
                  <a:lnTo>
                    <a:pt x="1104" y="1735"/>
                  </a:lnTo>
                  <a:lnTo>
                    <a:pt x="1148" y="1737"/>
                  </a:lnTo>
                  <a:lnTo>
                    <a:pt x="1191" y="1737"/>
                  </a:lnTo>
                  <a:lnTo>
                    <a:pt x="1235" y="1737"/>
                  </a:lnTo>
                  <a:lnTo>
                    <a:pt x="1282" y="1734"/>
                  </a:lnTo>
                  <a:lnTo>
                    <a:pt x="1330" y="1732"/>
                  </a:lnTo>
                  <a:lnTo>
                    <a:pt x="1360" y="1722"/>
                  </a:lnTo>
                  <a:lnTo>
                    <a:pt x="1393" y="1714"/>
                  </a:lnTo>
                  <a:lnTo>
                    <a:pt x="1424" y="1704"/>
                  </a:lnTo>
                  <a:lnTo>
                    <a:pt x="1456" y="1697"/>
                  </a:lnTo>
                  <a:lnTo>
                    <a:pt x="1486" y="1685"/>
                  </a:lnTo>
                  <a:lnTo>
                    <a:pt x="1519" y="1675"/>
                  </a:lnTo>
                  <a:lnTo>
                    <a:pt x="1550" y="1660"/>
                  </a:lnTo>
                  <a:lnTo>
                    <a:pt x="1583" y="1644"/>
                  </a:lnTo>
                  <a:lnTo>
                    <a:pt x="1658" y="1580"/>
                  </a:lnTo>
                  <a:lnTo>
                    <a:pt x="1730" y="1511"/>
                  </a:lnTo>
                  <a:lnTo>
                    <a:pt x="1790" y="1433"/>
                  </a:lnTo>
                  <a:lnTo>
                    <a:pt x="1842" y="1352"/>
                  </a:lnTo>
                  <a:lnTo>
                    <a:pt x="1881" y="1262"/>
                  </a:lnTo>
                  <a:lnTo>
                    <a:pt x="1908" y="1169"/>
                  </a:lnTo>
                  <a:lnTo>
                    <a:pt x="1920" y="1072"/>
                  </a:lnTo>
                  <a:lnTo>
                    <a:pt x="1920" y="975"/>
                  </a:lnTo>
                  <a:lnTo>
                    <a:pt x="1914" y="937"/>
                  </a:lnTo>
                  <a:lnTo>
                    <a:pt x="1908" y="902"/>
                  </a:lnTo>
                  <a:lnTo>
                    <a:pt x="1897" y="867"/>
                  </a:lnTo>
                  <a:lnTo>
                    <a:pt x="1885" y="836"/>
                  </a:lnTo>
                  <a:lnTo>
                    <a:pt x="1870" y="803"/>
                  </a:lnTo>
                  <a:lnTo>
                    <a:pt x="1856" y="774"/>
                  </a:lnTo>
                  <a:lnTo>
                    <a:pt x="1839" y="745"/>
                  </a:lnTo>
                  <a:lnTo>
                    <a:pt x="1823" y="716"/>
                  </a:lnTo>
                  <a:lnTo>
                    <a:pt x="1753" y="634"/>
                  </a:lnTo>
                  <a:lnTo>
                    <a:pt x="1676" y="572"/>
                  </a:lnTo>
                  <a:lnTo>
                    <a:pt x="1590" y="524"/>
                  </a:lnTo>
                  <a:lnTo>
                    <a:pt x="1499" y="491"/>
                  </a:lnTo>
                  <a:lnTo>
                    <a:pt x="1402" y="469"/>
                  </a:lnTo>
                  <a:lnTo>
                    <a:pt x="1305" y="464"/>
                  </a:lnTo>
                  <a:lnTo>
                    <a:pt x="1206" y="467"/>
                  </a:lnTo>
                  <a:lnTo>
                    <a:pt x="1107" y="483"/>
                  </a:lnTo>
                  <a:lnTo>
                    <a:pt x="1010" y="518"/>
                  </a:lnTo>
                  <a:lnTo>
                    <a:pt x="919" y="559"/>
                  </a:lnTo>
                  <a:lnTo>
                    <a:pt x="826" y="601"/>
                  </a:lnTo>
                  <a:lnTo>
                    <a:pt x="739" y="652"/>
                  </a:lnTo>
                  <a:lnTo>
                    <a:pt x="652" y="704"/>
                  </a:lnTo>
                  <a:lnTo>
                    <a:pt x="568" y="762"/>
                  </a:lnTo>
                  <a:lnTo>
                    <a:pt x="485" y="824"/>
                  </a:lnTo>
                  <a:lnTo>
                    <a:pt x="405" y="892"/>
                  </a:lnTo>
                  <a:lnTo>
                    <a:pt x="345" y="818"/>
                  </a:lnTo>
                  <a:lnTo>
                    <a:pt x="291" y="745"/>
                  </a:lnTo>
                  <a:lnTo>
                    <a:pt x="241" y="669"/>
                  </a:lnTo>
                  <a:lnTo>
                    <a:pt x="194" y="593"/>
                  </a:lnTo>
                  <a:lnTo>
                    <a:pt x="145" y="514"/>
                  </a:lnTo>
                  <a:lnTo>
                    <a:pt x="99" y="434"/>
                  </a:lnTo>
                  <a:lnTo>
                    <a:pt x="49" y="355"/>
                  </a:lnTo>
                  <a:lnTo>
                    <a:pt x="0" y="277"/>
                  </a:lnTo>
                  <a:lnTo>
                    <a:pt x="120" y="217"/>
                  </a:lnTo>
                  <a:lnTo>
                    <a:pt x="246" y="169"/>
                  </a:lnTo>
                  <a:lnTo>
                    <a:pt x="376" y="128"/>
                  </a:lnTo>
                  <a:lnTo>
                    <a:pt x="512" y="95"/>
                  </a:lnTo>
                  <a:lnTo>
                    <a:pt x="646" y="66"/>
                  </a:lnTo>
                  <a:lnTo>
                    <a:pt x="785" y="43"/>
                  </a:lnTo>
                  <a:lnTo>
                    <a:pt x="925" y="21"/>
                  </a:lnTo>
                  <a:lnTo>
                    <a:pt x="1067" y="4"/>
                  </a:lnTo>
                  <a:lnTo>
                    <a:pt x="1127" y="2"/>
                  </a:lnTo>
                  <a:lnTo>
                    <a:pt x="1187" y="2"/>
                  </a:lnTo>
                  <a:lnTo>
                    <a:pt x="1247" y="0"/>
                  </a:lnTo>
                  <a:lnTo>
                    <a:pt x="1307" y="2"/>
                  </a:lnTo>
                  <a:lnTo>
                    <a:pt x="1363" y="2"/>
                  </a:lnTo>
                  <a:lnTo>
                    <a:pt x="1422" y="8"/>
                  </a:lnTo>
                  <a:lnTo>
                    <a:pt x="1478" y="18"/>
                  </a:lnTo>
                  <a:lnTo>
                    <a:pt x="1536" y="35"/>
                  </a:lnTo>
                  <a:lnTo>
                    <a:pt x="1573" y="35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544B0F1-0217-4266-8B73-6218A09FF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646"/>
              <a:ext cx="546" cy="492"/>
            </a:xfrm>
            <a:custGeom>
              <a:avLst/>
              <a:gdLst>
                <a:gd name="T0" fmla="*/ 1 w 1092"/>
                <a:gd name="T1" fmla="*/ 1 h 983"/>
                <a:gd name="T2" fmla="*/ 1 w 1092"/>
                <a:gd name="T3" fmla="*/ 1 h 983"/>
                <a:gd name="T4" fmla="*/ 1 w 1092"/>
                <a:gd name="T5" fmla="*/ 1 h 983"/>
                <a:gd name="T6" fmla="*/ 1 w 1092"/>
                <a:gd name="T7" fmla="*/ 1 h 983"/>
                <a:gd name="T8" fmla="*/ 1 w 1092"/>
                <a:gd name="T9" fmla="*/ 1 h 983"/>
                <a:gd name="T10" fmla="*/ 1 w 1092"/>
                <a:gd name="T11" fmla="*/ 1 h 983"/>
                <a:gd name="T12" fmla="*/ 1 w 1092"/>
                <a:gd name="T13" fmla="*/ 1 h 983"/>
                <a:gd name="T14" fmla="*/ 1 w 1092"/>
                <a:gd name="T15" fmla="*/ 1 h 983"/>
                <a:gd name="T16" fmla="*/ 1 w 1092"/>
                <a:gd name="T17" fmla="*/ 1 h 983"/>
                <a:gd name="T18" fmla="*/ 1 w 1092"/>
                <a:gd name="T19" fmla="*/ 1 h 983"/>
                <a:gd name="T20" fmla="*/ 1 w 1092"/>
                <a:gd name="T21" fmla="*/ 1 h 983"/>
                <a:gd name="T22" fmla="*/ 1 w 1092"/>
                <a:gd name="T23" fmla="*/ 1 h 983"/>
                <a:gd name="T24" fmla="*/ 1 w 1092"/>
                <a:gd name="T25" fmla="*/ 1 h 983"/>
                <a:gd name="T26" fmla="*/ 1 w 1092"/>
                <a:gd name="T27" fmla="*/ 1 h 983"/>
                <a:gd name="T28" fmla="*/ 1 w 1092"/>
                <a:gd name="T29" fmla="*/ 1 h 983"/>
                <a:gd name="T30" fmla="*/ 1 w 1092"/>
                <a:gd name="T31" fmla="*/ 1 h 983"/>
                <a:gd name="T32" fmla="*/ 1 w 1092"/>
                <a:gd name="T33" fmla="*/ 1 h 983"/>
                <a:gd name="T34" fmla="*/ 1 w 1092"/>
                <a:gd name="T35" fmla="*/ 1 h 983"/>
                <a:gd name="T36" fmla="*/ 1 w 1092"/>
                <a:gd name="T37" fmla="*/ 1 h 983"/>
                <a:gd name="T38" fmla="*/ 1 w 1092"/>
                <a:gd name="T39" fmla="*/ 1 h 983"/>
                <a:gd name="T40" fmla="*/ 1 w 1092"/>
                <a:gd name="T41" fmla="*/ 1 h 983"/>
                <a:gd name="T42" fmla="*/ 1 w 1092"/>
                <a:gd name="T43" fmla="*/ 1 h 983"/>
                <a:gd name="T44" fmla="*/ 1 w 1092"/>
                <a:gd name="T45" fmla="*/ 1 h 983"/>
                <a:gd name="T46" fmla="*/ 1 w 1092"/>
                <a:gd name="T47" fmla="*/ 1 h 983"/>
                <a:gd name="T48" fmla="*/ 1 w 1092"/>
                <a:gd name="T49" fmla="*/ 1 h 983"/>
                <a:gd name="T50" fmla="*/ 1 w 1092"/>
                <a:gd name="T51" fmla="*/ 1 h 983"/>
                <a:gd name="T52" fmla="*/ 1 w 1092"/>
                <a:gd name="T53" fmla="*/ 1 h 983"/>
                <a:gd name="T54" fmla="*/ 1 w 1092"/>
                <a:gd name="T55" fmla="*/ 1 h 983"/>
                <a:gd name="T56" fmla="*/ 1 w 1092"/>
                <a:gd name="T57" fmla="*/ 1 h 983"/>
                <a:gd name="T58" fmla="*/ 0 w 1092"/>
                <a:gd name="T59" fmla="*/ 1 h 983"/>
                <a:gd name="T60" fmla="*/ 1 w 1092"/>
                <a:gd name="T61" fmla="*/ 1 h 983"/>
                <a:gd name="T62" fmla="*/ 1 w 1092"/>
                <a:gd name="T63" fmla="*/ 1 h 983"/>
                <a:gd name="T64" fmla="*/ 1 w 1092"/>
                <a:gd name="T65" fmla="*/ 1 h 983"/>
                <a:gd name="T66" fmla="*/ 1 w 1092"/>
                <a:gd name="T67" fmla="*/ 1 h 983"/>
                <a:gd name="T68" fmla="*/ 1 w 1092"/>
                <a:gd name="T69" fmla="*/ 1 h 983"/>
                <a:gd name="T70" fmla="*/ 1 w 1092"/>
                <a:gd name="T71" fmla="*/ 1 h 983"/>
                <a:gd name="T72" fmla="*/ 1 w 1092"/>
                <a:gd name="T73" fmla="*/ 1 h 983"/>
                <a:gd name="T74" fmla="*/ 1 w 1092"/>
                <a:gd name="T75" fmla="*/ 1 h 983"/>
                <a:gd name="T76" fmla="*/ 1 w 1092"/>
                <a:gd name="T77" fmla="*/ 1 h 983"/>
                <a:gd name="T78" fmla="*/ 1 w 1092"/>
                <a:gd name="T79" fmla="*/ 1 h 983"/>
                <a:gd name="T80" fmla="*/ 1 w 1092"/>
                <a:gd name="T81" fmla="*/ 0 h 983"/>
                <a:gd name="T82" fmla="*/ 1 w 1092"/>
                <a:gd name="T83" fmla="*/ 1 h 983"/>
                <a:gd name="T84" fmla="*/ 1 w 1092"/>
                <a:gd name="T85" fmla="*/ 1 h 983"/>
                <a:gd name="T86" fmla="*/ 1 w 1092"/>
                <a:gd name="T87" fmla="*/ 1 h 983"/>
                <a:gd name="T88" fmla="*/ 1 w 1092"/>
                <a:gd name="T89" fmla="*/ 1 h 983"/>
                <a:gd name="T90" fmla="*/ 1 w 1092"/>
                <a:gd name="T91" fmla="*/ 1 h 983"/>
                <a:gd name="T92" fmla="*/ 1 w 1092"/>
                <a:gd name="T93" fmla="*/ 1 h 983"/>
                <a:gd name="T94" fmla="*/ 1 w 1092"/>
                <a:gd name="T95" fmla="*/ 1 h 983"/>
                <a:gd name="T96" fmla="*/ 1 w 1092"/>
                <a:gd name="T97" fmla="*/ 1 h 9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2"/>
                <a:gd name="T148" fmla="*/ 0 h 983"/>
                <a:gd name="T149" fmla="*/ 1092 w 1092"/>
                <a:gd name="T150" fmla="*/ 983 h 98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2" h="983">
                  <a:moveTo>
                    <a:pt x="1067" y="291"/>
                  </a:moveTo>
                  <a:lnTo>
                    <a:pt x="1080" y="338"/>
                  </a:lnTo>
                  <a:lnTo>
                    <a:pt x="1090" y="388"/>
                  </a:lnTo>
                  <a:lnTo>
                    <a:pt x="1092" y="439"/>
                  </a:lnTo>
                  <a:lnTo>
                    <a:pt x="1090" y="489"/>
                  </a:lnTo>
                  <a:lnTo>
                    <a:pt x="1082" y="537"/>
                  </a:lnTo>
                  <a:lnTo>
                    <a:pt x="1071" y="586"/>
                  </a:lnTo>
                  <a:lnTo>
                    <a:pt x="1053" y="632"/>
                  </a:lnTo>
                  <a:lnTo>
                    <a:pt x="1034" y="679"/>
                  </a:lnTo>
                  <a:lnTo>
                    <a:pt x="991" y="747"/>
                  </a:lnTo>
                  <a:lnTo>
                    <a:pt x="943" y="809"/>
                  </a:lnTo>
                  <a:lnTo>
                    <a:pt x="884" y="859"/>
                  </a:lnTo>
                  <a:lnTo>
                    <a:pt x="822" y="904"/>
                  </a:lnTo>
                  <a:lnTo>
                    <a:pt x="753" y="937"/>
                  </a:lnTo>
                  <a:lnTo>
                    <a:pt x="681" y="960"/>
                  </a:lnTo>
                  <a:lnTo>
                    <a:pt x="603" y="976"/>
                  </a:lnTo>
                  <a:lnTo>
                    <a:pt x="528" y="983"/>
                  </a:lnTo>
                  <a:lnTo>
                    <a:pt x="456" y="974"/>
                  </a:lnTo>
                  <a:lnTo>
                    <a:pt x="388" y="958"/>
                  </a:lnTo>
                  <a:lnTo>
                    <a:pt x="318" y="933"/>
                  </a:lnTo>
                  <a:lnTo>
                    <a:pt x="256" y="902"/>
                  </a:lnTo>
                  <a:lnTo>
                    <a:pt x="194" y="859"/>
                  </a:lnTo>
                  <a:lnTo>
                    <a:pt x="138" y="813"/>
                  </a:lnTo>
                  <a:lnTo>
                    <a:pt x="89" y="757"/>
                  </a:lnTo>
                  <a:lnTo>
                    <a:pt x="49" y="696"/>
                  </a:lnTo>
                  <a:lnTo>
                    <a:pt x="29" y="656"/>
                  </a:lnTo>
                  <a:lnTo>
                    <a:pt x="16" y="613"/>
                  </a:lnTo>
                  <a:lnTo>
                    <a:pt x="6" y="567"/>
                  </a:lnTo>
                  <a:lnTo>
                    <a:pt x="2" y="522"/>
                  </a:lnTo>
                  <a:lnTo>
                    <a:pt x="0" y="473"/>
                  </a:lnTo>
                  <a:lnTo>
                    <a:pt x="6" y="429"/>
                  </a:lnTo>
                  <a:lnTo>
                    <a:pt x="14" y="382"/>
                  </a:lnTo>
                  <a:lnTo>
                    <a:pt x="27" y="342"/>
                  </a:lnTo>
                  <a:lnTo>
                    <a:pt x="64" y="270"/>
                  </a:lnTo>
                  <a:lnTo>
                    <a:pt x="113" y="208"/>
                  </a:lnTo>
                  <a:lnTo>
                    <a:pt x="171" y="152"/>
                  </a:lnTo>
                  <a:lnTo>
                    <a:pt x="235" y="105"/>
                  </a:lnTo>
                  <a:lnTo>
                    <a:pt x="303" y="64"/>
                  </a:lnTo>
                  <a:lnTo>
                    <a:pt x="378" y="33"/>
                  </a:lnTo>
                  <a:lnTo>
                    <a:pt x="456" y="10"/>
                  </a:lnTo>
                  <a:lnTo>
                    <a:pt x="537" y="0"/>
                  </a:lnTo>
                  <a:lnTo>
                    <a:pt x="615" y="2"/>
                  </a:lnTo>
                  <a:lnTo>
                    <a:pt x="692" y="16"/>
                  </a:lnTo>
                  <a:lnTo>
                    <a:pt x="768" y="37"/>
                  </a:lnTo>
                  <a:lnTo>
                    <a:pt x="844" y="70"/>
                  </a:lnTo>
                  <a:lnTo>
                    <a:pt x="910" y="109"/>
                  </a:lnTo>
                  <a:lnTo>
                    <a:pt x="972" y="159"/>
                  </a:lnTo>
                  <a:lnTo>
                    <a:pt x="1022" y="219"/>
                  </a:lnTo>
                  <a:lnTo>
                    <a:pt x="1067" y="2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87E743F-2366-41A3-A5A7-3B77D9A40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" y="698"/>
              <a:ext cx="454" cy="378"/>
            </a:xfrm>
            <a:custGeom>
              <a:avLst/>
              <a:gdLst>
                <a:gd name="T0" fmla="*/ 1 w 907"/>
                <a:gd name="T1" fmla="*/ 1 h 756"/>
                <a:gd name="T2" fmla="*/ 1 w 907"/>
                <a:gd name="T3" fmla="*/ 1 h 756"/>
                <a:gd name="T4" fmla="*/ 1 w 907"/>
                <a:gd name="T5" fmla="*/ 1 h 756"/>
                <a:gd name="T6" fmla="*/ 1 w 907"/>
                <a:gd name="T7" fmla="*/ 1 h 756"/>
                <a:gd name="T8" fmla="*/ 1 w 907"/>
                <a:gd name="T9" fmla="*/ 1 h 756"/>
                <a:gd name="T10" fmla="*/ 1 w 907"/>
                <a:gd name="T11" fmla="*/ 1 h 756"/>
                <a:gd name="T12" fmla="*/ 1 w 907"/>
                <a:gd name="T13" fmla="*/ 1 h 756"/>
                <a:gd name="T14" fmla="*/ 1 w 907"/>
                <a:gd name="T15" fmla="*/ 1 h 756"/>
                <a:gd name="T16" fmla="*/ 1 w 907"/>
                <a:gd name="T17" fmla="*/ 1 h 756"/>
                <a:gd name="T18" fmla="*/ 1 w 907"/>
                <a:gd name="T19" fmla="*/ 1 h 756"/>
                <a:gd name="T20" fmla="*/ 1 w 907"/>
                <a:gd name="T21" fmla="*/ 1 h 756"/>
                <a:gd name="T22" fmla="*/ 1 w 907"/>
                <a:gd name="T23" fmla="*/ 1 h 756"/>
                <a:gd name="T24" fmla="*/ 1 w 907"/>
                <a:gd name="T25" fmla="*/ 1 h 756"/>
                <a:gd name="T26" fmla="*/ 1 w 907"/>
                <a:gd name="T27" fmla="*/ 1 h 756"/>
                <a:gd name="T28" fmla="*/ 1 w 907"/>
                <a:gd name="T29" fmla="*/ 1 h 756"/>
                <a:gd name="T30" fmla="*/ 1 w 907"/>
                <a:gd name="T31" fmla="*/ 1 h 756"/>
                <a:gd name="T32" fmla="*/ 1 w 907"/>
                <a:gd name="T33" fmla="*/ 1 h 756"/>
                <a:gd name="T34" fmla="*/ 1 w 907"/>
                <a:gd name="T35" fmla="*/ 1 h 756"/>
                <a:gd name="T36" fmla="*/ 1 w 907"/>
                <a:gd name="T37" fmla="*/ 1 h 756"/>
                <a:gd name="T38" fmla="*/ 1 w 907"/>
                <a:gd name="T39" fmla="*/ 1 h 756"/>
                <a:gd name="T40" fmla="*/ 1 w 907"/>
                <a:gd name="T41" fmla="*/ 1 h 756"/>
                <a:gd name="T42" fmla="*/ 1 w 907"/>
                <a:gd name="T43" fmla="*/ 1 h 756"/>
                <a:gd name="T44" fmla="*/ 1 w 907"/>
                <a:gd name="T45" fmla="*/ 1 h 756"/>
                <a:gd name="T46" fmla="*/ 1 w 907"/>
                <a:gd name="T47" fmla="*/ 1 h 756"/>
                <a:gd name="T48" fmla="*/ 1 w 907"/>
                <a:gd name="T49" fmla="*/ 1 h 756"/>
                <a:gd name="T50" fmla="*/ 1 w 907"/>
                <a:gd name="T51" fmla="*/ 1 h 756"/>
                <a:gd name="T52" fmla="*/ 1 w 907"/>
                <a:gd name="T53" fmla="*/ 1 h 756"/>
                <a:gd name="T54" fmla="*/ 1 w 907"/>
                <a:gd name="T55" fmla="*/ 1 h 756"/>
                <a:gd name="T56" fmla="*/ 1 w 907"/>
                <a:gd name="T57" fmla="*/ 1 h 756"/>
                <a:gd name="T58" fmla="*/ 0 w 907"/>
                <a:gd name="T59" fmla="*/ 1 h 756"/>
                <a:gd name="T60" fmla="*/ 1 w 907"/>
                <a:gd name="T61" fmla="*/ 1 h 756"/>
                <a:gd name="T62" fmla="*/ 1 w 907"/>
                <a:gd name="T63" fmla="*/ 1 h 756"/>
                <a:gd name="T64" fmla="*/ 1 w 907"/>
                <a:gd name="T65" fmla="*/ 1 h 756"/>
                <a:gd name="T66" fmla="*/ 1 w 907"/>
                <a:gd name="T67" fmla="*/ 1 h 756"/>
                <a:gd name="T68" fmla="*/ 1 w 907"/>
                <a:gd name="T69" fmla="*/ 1 h 756"/>
                <a:gd name="T70" fmla="*/ 1 w 907"/>
                <a:gd name="T71" fmla="*/ 1 h 756"/>
                <a:gd name="T72" fmla="*/ 1 w 907"/>
                <a:gd name="T73" fmla="*/ 1 h 756"/>
                <a:gd name="T74" fmla="*/ 1 w 907"/>
                <a:gd name="T75" fmla="*/ 1 h 756"/>
                <a:gd name="T76" fmla="*/ 1 w 907"/>
                <a:gd name="T77" fmla="*/ 1 h 756"/>
                <a:gd name="T78" fmla="*/ 1 w 907"/>
                <a:gd name="T79" fmla="*/ 1 h 756"/>
                <a:gd name="T80" fmla="*/ 1 w 907"/>
                <a:gd name="T81" fmla="*/ 1 h 756"/>
                <a:gd name="T82" fmla="*/ 1 w 907"/>
                <a:gd name="T83" fmla="*/ 1 h 756"/>
                <a:gd name="T84" fmla="*/ 1 w 907"/>
                <a:gd name="T85" fmla="*/ 1 h 756"/>
                <a:gd name="T86" fmla="*/ 1 w 907"/>
                <a:gd name="T87" fmla="*/ 1 h 756"/>
                <a:gd name="T88" fmla="*/ 1 w 907"/>
                <a:gd name="T89" fmla="*/ 1 h 756"/>
                <a:gd name="T90" fmla="*/ 1 w 907"/>
                <a:gd name="T91" fmla="*/ 1 h 756"/>
                <a:gd name="T92" fmla="*/ 1 w 907"/>
                <a:gd name="T93" fmla="*/ 1 h 756"/>
                <a:gd name="T94" fmla="*/ 1 w 907"/>
                <a:gd name="T95" fmla="*/ 1 h 756"/>
                <a:gd name="T96" fmla="*/ 1 w 907"/>
                <a:gd name="T97" fmla="*/ 1 h 756"/>
                <a:gd name="T98" fmla="*/ 1 w 907"/>
                <a:gd name="T99" fmla="*/ 1 h 756"/>
                <a:gd name="T100" fmla="*/ 1 w 907"/>
                <a:gd name="T101" fmla="*/ 1 h 756"/>
                <a:gd name="T102" fmla="*/ 1 w 907"/>
                <a:gd name="T103" fmla="*/ 0 h 756"/>
                <a:gd name="T104" fmla="*/ 1 w 907"/>
                <a:gd name="T105" fmla="*/ 1 h 756"/>
                <a:gd name="T106" fmla="*/ 1 w 907"/>
                <a:gd name="T107" fmla="*/ 1 h 756"/>
                <a:gd name="T108" fmla="*/ 1 w 907"/>
                <a:gd name="T109" fmla="*/ 1 h 756"/>
                <a:gd name="T110" fmla="*/ 1 w 907"/>
                <a:gd name="T111" fmla="*/ 1 h 756"/>
                <a:gd name="T112" fmla="*/ 1 w 907"/>
                <a:gd name="T113" fmla="*/ 1 h 7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07"/>
                <a:gd name="T172" fmla="*/ 0 h 756"/>
                <a:gd name="T173" fmla="*/ 907 w 907"/>
                <a:gd name="T174" fmla="*/ 756 h 7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07" h="756">
                  <a:moveTo>
                    <a:pt x="830" y="165"/>
                  </a:moveTo>
                  <a:lnTo>
                    <a:pt x="845" y="186"/>
                  </a:lnTo>
                  <a:lnTo>
                    <a:pt x="859" y="208"/>
                  </a:lnTo>
                  <a:lnTo>
                    <a:pt x="871" y="231"/>
                  </a:lnTo>
                  <a:lnTo>
                    <a:pt x="884" y="254"/>
                  </a:lnTo>
                  <a:lnTo>
                    <a:pt x="892" y="277"/>
                  </a:lnTo>
                  <a:lnTo>
                    <a:pt x="900" y="301"/>
                  </a:lnTo>
                  <a:lnTo>
                    <a:pt x="904" y="326"/>
                  </a:lnTo>
                  <a:lnTo>
                    <a:pt x="907" y="353"/>
                  </a:lnTo>
                  <a:lnTo>
                    <a:pt x="892" y="423"/>
                  </a:lnTo>
                  <a:lnTo>
                    <a:pt x="867" y="491"/>
                  </a:lnTo>
                  <a:lnTo>
                    <a:pt x="830" y="551"/>
                  </a:lnTo>
                  <a:lnTo>
                    <a:pt x="785" y="607"/>
                  </a:lnTo>
                  <a:lnTo>
                    <a:pt x="729" y="654"/>
                  </a:lnTo>
                  <a:lnTo>
                    <a:pt x="671" y="694"/>
                  </a:lnTo>
                  <a:lnTo>
                    <a:pt x="607" y="727"/>
                  </a:lnTo>
                  <a:lnTo>
                    <a:pt x="543" y="754"/>
                  </a:lnTo>
                  <a:lnTo>
                    <a:pt x="479" y="756"/>
                  </a:lnTo>
                  <a:lnTo>
                    <a:pt x="419" y="756"/>
                  </a:lnTo>
                  <a:lnTo>
                    <a:pt x="359" y="752"/>
                  </a:lnTo>
                  <a:lnTo>
                    <a:pt x="302" y="743"/>
                  </a:lnTo>
                  <a:lnTo>
                    <a:pt x="246" y="727"/>
                  </a:lnTo>
                  <a:lnTo>
                    <a:pt x="194" y="706"/>
                  </a:lnTo>
                  <a:lnTo>
                    <a:pt x="141" y="675"/>
                  </a:lnTo>
                  <a:lnTo>
                    <a:pt x="93" y="640"/>
                  </a:lnTo>
                  <a:lnTo>
                    <a:pt x="58" y="593"/>
                  </a:lnTo>
                  <a:lnTo>
                    <a:pt x="33" y="545"/>
                  </a:lnTo>
                  <a:lnTo>
                    <a:pt x="13" y="493"/>
                  </a:lnTo>
                  <a:lnTo>
                    <a:pt x="4" y="440"/>
                  </a:lnTo>
                  <a:lnTo>
                    <a:pt x="0" y="384"/>
                  </a:lnTo>
                  <a:lnTo>
                    <a:pt x="6" y="330"/>
                  </a:lnTo>
                  <a:lnTo>
                    <a:pt x="19" y="275"/>
                  </a:lnTo>
                  <a:lnTo>
                    <a:pt x="42" y="225"/>
                  </a:lnTo>
                  <a:lnTo>
                    <a:pt x="52" y="208"/>
                  </a:lnTo>
                  <a:lnTo>
                    <a:pt x="64" y="192"/>
                  </a:lnTo>
                  <a:lnTo>
                    <a:pt x="75" y="177"/>
                  </a:lnTo>
                  <a:lnTo>
                    <a:pt x="89" y="163"/>
                  </a:lnTo>
                  <a:lnTo>
                    <a:pt x="101" y="148"/>
                  </a:lnTo>
                  <a:lnTo>
                    <a:pt x="116" y="136"/>
                  </a:lnTo>
                  <a:lnTo>
                    <a:pt x="132" y="122"/>
                  </a:lnTo>
                  <a:lnTo>
                    <a:pt x="151" y="115"/>
                  </a:lnTo>
                  <a:lnTo>
                    <a:pt x="159" y="101"/>
                  </a:lnTo>
                  <a:lnTo>
                    <a:pt x="172" y="89"/>
                  </a:lnTo>
                  <a:lnTo>
                    <a:pt x="184" y="80"/>
                  </a:lnTo>
                  <a:lnTo>
                    <a:pt x="202" y="72"/>
                  </a:lnTo>
                  <a:lnTo>
                    <a:pt x="215" y="62"/>
                  </a:lnTo>
                  <a:lnTo>
                    <a:pt x="233" y="56"/>
                  </a:lnTo>
                  <a:lnTo>
                    <a:pt x="248" y="51"/>
                  </a:lnTo>
                  <a:lnTo>
                    <a:pt x="266" y="47"/>
                  </a:lnTo>
                  <a:lnTo>
                    <a:pt x="339" y="20"/>
                  </a:lnTo>
                  <a:lnTo>
                    <a:pt x="417" y="6"/>
                  </a:lnTo>
                  <a:lnTo>
                    <a:pt x="494" y="0"/>
                  </a:lnTo>
                  <a:lnTo>
                    <a:pt x="574" y="8"/>
                  </a:lnTo>
                  <a:lnTo>
                    <a:pt x="646" y="25"/>
                  </a:lnTo>
                  <a:lnTo>
                    <a:pt x="715" y="56"/>
                  </a:lnTo>
                  <a:lnTo>
                    <a:pt x="776" y="103"/>
                  </a:lnTo>
                  <a:lnTo>
                    <a:pt x="830" y="165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DA62A8B-A2E2-41AF-9935-EBEB0E8A7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1245"/>
              <a:ext cx="2774" cy="3850"/>
            </a:xfrm>
            <a:custGeom>
              <a:avLst/>
              <a:gdLst>
                <a:gd name="T0" fmla="*/ 1 w 5546"/>
                <a:gd name="T1" fmla="*/ 1 h 7699"/>
                <a:gd name="T2" fmla="*/ 1 w 5546"/>
                <a:gd name="T3" fmla="*/ 1 h 7699"/>
                <a:gd name="T4" fmla="*/ 1 w 5546"/>
                <a:gd name="T5" fmla="*/ 1 h 7699"/>
                <a:gd name="T6" fmla="*/ 1 w 5546"/>
                <a:gd name="T7" fmla="*/ 1 h 7699"/>
                <a:gd name="T8" fmla="*/ 1 w 5546"/>
                <a:gd name="T9" fmla="*/ 1 h 7699"/>
                <a:gd name="T10" fmla="*/ 1 w 5546"/>
                <a:gd name="T11" fmla="*/ 1 h 7699"/>
                <a:gd name="T12" fmla="*/ 1 w 5546"/>
                <a:gd name="T13" fmla="*/ 1 h 7699"/>
                <a:gd name="T14" fmla="*/ 1 w 5546"/>
                <a:gd name="T15" fmla="*/ 1 h 7699"/>
                <a:gd name="T16" fmla="*/ 1 w 5546"/>
                <a:gd name="T17" fmla="*/ 1 h 7699"/>
                <a:gd name="T18" fmla="*/ 1 w 5546"/>
                <a:gd name="T19" fmla="*/ 1 h 7699"/>
                <a:gd name="T20" fmla="*/ 1 w 5546"/>
                <a:gd name="T21" fmla="*/ 1 h 7699"/>
                <a:gd name="T22" fmla="*/ 1 w 5546"/>
                <a:gd name="T23" fmla="*/ 1 h 7699"/>
                <a:gd name="T24" fmla="*/ 1 w 5546"/>
                <a:gd name="T25" fmla="*/ 1 h 7699"/>
                <a:gd name="T26" fmla="*/ 1 w 5546"/>
                <a:gd name="T27" fmla="*/ 1 h 7699"/>
                <a:gd name="T28" fmla="*/ 1 w 5546"/>
                <a:gd name="T29" fmla="*/ 1 h 7699"/>
                <a:gd name="T30" fmla="*/ 1 w 5546"/>
                <a:gd name="T31" fmla="*/ 1 h 7699"/>
                <a:gd name="T32" fmla="*/ 1 w 5546"/>
                <a:gd name="T33" fmla="*/ 1 h 7699"/>
                <a:gd name="T34" fmla="*/ 1 w 5546"/>
                <a:gd name="T35" fmla="*/ 1 h 7699"/>
                <a:gd name="T36" fmla="*/ 1 w 5546"/>
                <a:gd name="T37" fmla="*/ 1 h 7699"/>
                <a:gd name="T38" fmla="*/ 1 w 5546"/>
                <a:gd name="T39" fmla="*/ 1 h 7699"/>
                <a:gd name="T40" fmla="*/ 1 w 5546"/>
                <a:gd name="T41" fmla="*/ 1 h 7699"/>
                <a:gd name="T42" fmla="*/ 1 w 5546"/>
                <a:gd name="T43" fmla="*/ 1 h 7699"/>
                <a:gd name="T44" fmla="*/ 1 w 5546"/>
                <a:gd name="T45" fmla="*/ 1 h 7699"/>
                <a:gd name="T46" fmla="*/ 1 w 5546"/>
                <a:gd name="T47" fmla="*/ 1 h 7699"/>
                <a:gd name="T48" fmla="*/ 1 w 5546"/>
                <a:gd name="T49" fmla="*/ 1 h 7699"/>
                <a:gd name="T50" fmla="*/ 1 w 5546"/>
                <a:gd name="T51" fmla="*/ 1 h 7699"/>
                <a:gd name="T52" fmla="*/ 1 w 5546"/>
                <a:gd name="T53" fmla="*/ 1 h 7699"/>
                <a:gd name="T54" fmla="*/ 1 w 5546"/>
                <a:gd name="T55" fmla="*/ 1 h 7699"/>
                <a:gd name="T56" fmla="*/ 1 w 5546"/>
                <a:gd name="T57" fmla="*/ 1 h 7699"/>
                <a:gd name="T58" fmla="*/ 1 w 5546"/>
                <a:gd name="T59" fmla="*/ 1 h 7699"/>
                <a:gd name="T60" fmla="*/ 1 w 5546"/>
                <a:gd name="T61" fmla="*/ 1 h 7699"/>
                <a:gd name="T62" fmla="*/ 1 w 5546"/>
                <a:gd name="T63" fmla="*/ 1 h 7699"/>
                <a:gd name="T64" fmla="*/ 1 w 5546"/>
                <a:gd name="T65" fmla="*/ 1 h 7699"/>
                <a:gd name="T66" fmla="*/ 1 w 5546"/>
                <a:gd name="T67" fmla="*/ 1 h 7699"/>
                <a:gd name="T68" fmla="*/ 1 w 5546"/>
                <a:gd name="T69" fmla="*/ 1 h 7699"/>
                <a:gd name="T70" fmla="*/ 1 w 5546"/>
                <a:gd name="T71" fmla="*/ 1 h 7699"/>
                <a:gd name="T72" fmla="*/ 1 w 5546"/>
                <a:gd name="T73" fmla="*/ 1 h 7699"/>
                <a:gd name="T74" fmla="*/ 1 w 5546"/>
                <a:gd name="T75" fmla="*/ 1 h 7699"/>
                <a:gd name="T76" fmla="*/ 1 w 5546"/>
                <a:gd name="T77" fmla="*/ 1 h 7699"/>
                <a:gd name="T78" fmla="*/ 1 w 5546"/>
                <a:gd name="T79" fmla="*/ 1 h 7699"/>
                <a:gd name="T80" fmla="*/ 1 w 5546"/>
                <a:gd name="T81" fmla="*/ 1 h 7699"/>
                <a:gd name="T82" fmla="*/ 1 w 5546"/>
                <a:gd name="T83" fmla="*/ 1 h 7699"/>
                <a:gd name="T84" fmla="*/ 1 w 5546"/>
                <a:gd name="T85" fmla="*/ 1 h 7699"/>
                <a:gd name="T86" fmla="*/ 1 w 5546"/>
                <a:gd name="T87" fmla="*/ 1 h 7699"/>
                <a:gd name="T88" fmla="*/ 1 w 5546"/>
                <a:gd name="T89" fmla="*/ 1 h 7699"/>
                <a:gd name="T90" fmla="*/ 1 w 5546"/>
                <a:gd name="T91" fmla="*/ 1 h 7699"/>
                <a:gd name="T92" fmla="*/ 1 w 5546"/>
                <a:gd name="T93" fmla="*/ 1 h 7699"/>
                <a:gd name="T94" fmla="*/ 1 w 5546"/>
                <a:gd name="T95" fmla="*/ 1 h 7699"/>
                <a:gd name="T96" fmla="*/ 1 w 5546"/>
                <a:gd name="T97" fmla="*/ 1 h 7699"/>
                <a:gd name="T98" fmla="*/ 1 w 5546"/>
                <a:gd name="T99" fmla="*/ 1 h 7699"/>
                <a:gd name="T100" fmla="*/ 1 w 5546"/>
                <a:gd name="T101" fmla="*/ 1 h 7699"/>
                <a:gd name="T102" fmla="*/ 1 w 5546"/>
                <a:gd name="T103" fmla="*/ 1 h 7699"/>
                <a:gd name="T104" fmla="*/ 1 w 5546"/>
                <a:gd name="T105" fmla="*/ 1 h 7699"/>
                <a:gd name="T106" fmla="*/ 1 w 5546"/>
                <a:gd name="T107" fmla="*/ 1 h 7699"/>
                <a:gd name="T108" fmla="*/ 1 w 5546"/>
                <a:gd name="T109" fmla="*/ 1 h 7699"/>
                <a:gd name="T110" fmla="*/ 1 w 5546"/>
                <a:gd name="T111" fmla="*/ 1 h 7699"/>
                <a:gd name="T112" fmla="*/ 1 w 5546"/>
                <a:gd name="T113" fmla="*/ 1 h 7699"/>
                <a:gd name="T114" fmla="*/ 1 w 5546"/>
                <a:gd name="T115" fmla="*/ 1 h 7699"/>
                <a:gd name="T116" fmla="*/ 1 w 5546"/>
                <a:gd name="T117" fmla="*/ 1 h 7699"/>
                <a:gd name="T118" fmla="*/ 1 w 5546"/>
                <a:gd name="T119" fmla="*/ 1 h 7699"/>
                <a:gd name="T120" fmla="*/ 1 w 5546"/>
                <a:gd name="T121" fmla="*/ 1 h 76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546"/>
                <a:gd name="T184" fmla="*/ 0 h 7699"/>
                <a:gd name="T185" fmla="*/ 5546 w 5546"/>
                <a:gd name="T186" fmla="*/ 7699 h 76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546" h="7699">
                  <a:moveTo>
                    <a:pt x="3452" y="519"/>
                  </a:moveTo>
                  <a:lnTo>
                    <a:pt x="3469" y="512"/>
                  </a:lnTo>
                  <a:lnTo>
                    <a:pt x="3487" y="506"/>
                  </a:lnTo>
                  <a:lnTo>
                    <a:pt x="3506" y="502"/>
                  </a:lnTo>
                  <a:lnTo>
                    <a:pt x="3527" y="498"/>
                  </a:lnTo>
                  <a:lnTo>
                    <a:pt x="3545" y="492"/>
                  </a:lnTo>
                  <a:lnTo>
                    <a:pt x="3564" y="486"/>
                  </a:lnTo>
                  <a:lnTo>
                    <a:pt x="3584" y="481"/>
                  </a:lnTo>
                  <a:lnTo>
                    <a:pt x="3603" y="475"/>
                  </a:lnTo>
                  <a:lnTo>
                    <a:pt x="3648" y="482"/>
                  </a:lnTo>
                  <a:lnTo>
                    <a:pt x="3694" y="494"/>
                  </a:lnTo>
                  <a:lnTo>
                    <a:pt x="3741" y="506"/>
                  </a:lnTo>
                  <a:lnTo>
                    <a:pt x="3787" y="525"/>
                  </a:lnTo>
                  <a:lnTo>
                    <a:pt x="3828" y="544"/>
                  </a:lnTo>
                  <a:lnTo>
                    <a:pt x="3869" y="572"/>
                  </a:lnTo>
                  <a:lnTo>
                    <a:pt x="3904" y="607"/>
                  </a:lnTo>
                  <a:lnTo>
                    <a:pt x="3937" y="651"/>
                  </a:lnTo>
                  <a:lnTo>
                    <a:pt x="3941" y="663"/>
                  </a:lnTo>
                  <a:lnTo>
                    <a:pt x="3948" y="676"/>
                  </a:lnTo>
                  <a:lnTo>
                    <a:pt x="3954" y="690"/>
                  </a:lnTo>
                  <a:lnTo>
                    <a:pt x="3966" y="703"/>
                  </a:lnTo>
                  <a:lnTo>
                    <a:pt x="3975" y="715"/>
                  </a:lnTo>
                  <a:lnTo>
                    <a:pt x="3987" y="727"/>
                  </a:lnTo>
                  <a:lnTo>
                    <a:pt x="3999" y="736"/>
                  </a:lnTo>
                  <a:lnTo>
                    <a:pt x="4014" y="748"/>
                  </a:lnTo>
                  <a:lnTo>
                    <a:pt x="4036" y="740"/>
                  </a:lnTo>
                  <a:lnTo>
                    <a:pt x="4059" y="733"/>
                  </a:lnTo>
                  <a:lnTo>
                    <a:pt x="4082" y="723"/>
                  </a:lnTo>
                  <a:lnTo>
                    <a:pt x="4105" y="715"/>
                  </a:lnTo>
                  <a:lnTo>
                    <a:pt x="4127" y="703"/>
                  </a:lnTo>
                  <a:lnTo>
                    <a:pt x="4148" y="692"/>
                  </a:lnTo>
                  <a:lnTo>
                    <a:pt x="4169" y="680"/>
                  </a:lnTo>
                  <a:lnTo>
                    <a:pt x="4191" y="671"/>
                  </a:lnTo>
                  <a:lnTo>
                    <a:pt x="4389" y="705"/>
                  </a:lnTo>
                  <a:lnTo>
                    <a:pt x="4563" y="789"/>
                  </a:lnTo>
                  <a:lnTo>
                    <a:pt x="4716" y="907"/>
                  </a:lnTo>
                  <a:lnTo>
                    <a:pt x="4858" y="1052"/>
                  </a:lnTo>
                  <a:lnTo>
                    <a:pt x="4986" y="1211"/>
                  </a:lnTo>
                  <a:lnTo>
                    <a:pt x="5110" y="1378"/>
                  </a:lnTo>
                  <a:lnTo>
                    <a:pt x="5236" y="1539"/>
                  </a:lnTo>
                  <a:lnTo>
                    <a:pt x="5368" y="1690"/>
                  </a:lnTo>
                  <a:lnTo>
                    <a:pt x="5385" y="1714"/>
                  </a:lnTo>
                  <a:lnTo>
                    <a:pt x="5407" y="1737"/>
                  </a:lnTo>
                  <a:lnTo>
                    <a:pt x="5426" y="1760"/>
                  </a:lnTo>
                  <a:lnTo>
                    <a:pt x="5445" y="1785"/>
                  </a:lnTo>
                  <a:lnTo>
                    <a:pt x="5461" y="1809"/>
                  </a:lnTo>
                  <a:lnTo>
                    <a:pt x="5477" y="1838"/>
                  </a:lnTo>
                  <a:lnTo>
                    <a:pt x="5488" y="1865"/>
                  </a:lnTo>
                  <a:lnTo>
                    <a:pt x="5496" y="1896"/>
                  </a:lnTo>
                  <a:lnTo>
                    <a:pt x="5519" y="1937"/>
                  </a:lnTo>
                  <a:lnTo>
                    <a:pt x="5533" y="1977"/>
                  </a:lnTo>
                  <a:lnTo>
                    <a:pt x="5541" y="2018"/>
                  </a:lnTo>
                  <a:lnTo>
                    <a:pt x="5544" y="2061"/>
                  </a:lnTo>
                  <a:lnTo>
                    <a:pt x="5542" y="2103"/>
                  </a:lnTo>
                  <a:lnTo>
                    <a:pt x="5542" y="2148"/>
                  </a:lnTo>
                  <a:lnTo>
                    <a:pt x="5542" y="2193"/>
                  </a:lnTo>
                  <a:lnTo>
                    <a:pt x="5546" y="2239"/>
                  </a:lnTo>
                  <a:lnTo>
                    <a:pt x="5533" y="2315"/>
                  </a:lnTo>
                  <a:lnTo>
                    <a:pt x="5515" y="2390"/>
                  </a:lnTo>
                  <a:lnTo>
                    <a:pt x="5492" y="2462"/>
                  </a:lnTo>
                  <a:lnTo>
                    <a:pt x="5471" y="2536"/>
                  </a:lnTo>
                  <a:lnTo>
                    <a:pt x="5444" y="2608"/>
                  </a:lnTo>
                  <a:lnTo>
                    <a:pt x="5418" y="2679"/>
                  </a:lnTo>
                  <a:lnTo>
                    <a:pt x="5391" y="2749"/>
                  </a:lnTo>
                  <a:lnTo>
                    <a:pt x="5368" y="2823"/>
                  </a:lnTo>
                  <a:lnTo>
                    <a:pt x="5349" y="2852"/>
                  </a:lnTo>
                  <a:lnTo>
                    <a:pt x="5335" y="2887"/>
                  </a:lnTo>
                  <a:lnTo>
                    <a:pt x="5323" y="2922"/>
                  </a:lnTo>
                  <a:lnTo>
                    <a:pt x="5314" y="2957"/>
                  </a:lnTo>
                  <a:lnTo>
                    <a:pt x="5302" y="2989"/>
                  </a:lnTo>
                  <a:lnTo>
                    <a:pt x="5292" y="3024"/>
                  </a:lnTo>
                  <a:lnTo>
                    <a:pt x="5279" y="3057"/>
                  </a:lnTo>
                  <a:lnTo>
                    <a:pt x="5263" y="3090"/>
                  </a:lnTo>
                  <a:lnTo>
                    <a:pt x="5244" y="3147"/>
                  </a:lnTo>
                  <a:lnTo>
                    <a:pt x="5226" y="3205"/>
                  </a:lnTo>
                  <a:lnTo>
                    <a:pt x="5205" y="3261"/>
                  </a:lnTo>
                  <a:lnTo>
                    <a:pt x="5186" y="3317"/>
                  </a:lnTo>
                  <a:lnTo>
                    <a:pt x="5162" y="3371"/>
                  </a:lnTo>
                  <a:lnTo>
                    <a:pt x="5141" y="3430"/>
                  </a:lnTo>
                  <a:lnTo>
                    <a:pt x="5118" y="3484"/>
                  </a:lnTo>
                  <a:lnTo>
                    <a:pt x="5098" y="3542"/>
                  </a:lnTo>
                  <a:lnTo>
                    <a:pt x="5125" y="3546"/>
                  </a:lnTo>
                  <a:lnTo>
                    <a:pt x="5151" y="3556"/>
                  </a:lnTo>
                  <a:lnTo>
                    <a:pt x="5172" y="3569"/>
                  </a:lnTo>
                  <a:lnTo>
                    <a:pt x="5195" y="3587"/>
                  </a:lnTo>
                  <a:lnTo>
                    <a:pt x="5215" y="3602"/>
                  </a:lnTo>
                  <a:lnTo>
                    <a:pt x="5234" y="3624"/>
                  </a:lnTo>
                  <a:lnTo>
                    <a:pt x="5253" y="3643"/>
                  </a:lnTo>
                  <a:lnTo>
                    <a:pt x="5273" y="3666"/>
                  </a:lnTo>
                  <a:lnTo>
                    <a:pt x="5288" y="3709"/>
                  </a:lnTo>
                  <a:lnTo>
                    <a:pt x="5302" y="3753"/>
                  </a:lnTo>
                  <a:lnTo>
                    <a:pt x="5312" y="3800"/>
                  </a:lnTo>
                  <a:lnTo>
                    <a:pt x="5319" y="3846"/>
                  </a:lnTo>
                  <a:lnTo>
                    <a:pt x="5323" y="3893"/>
                  </a:lnTo>
                  <a:lnTo>
                    <a:pt x="5325" y="3941"/>
                  </a:lnTo>
                  <a:lnTo>
                    <a:pt x="5325" y="3992"/>
                  </a:lnTo>
                  <a:lnTo>
                    <a:pt x="5321" y="4044"/>
                  </a:lnTo>
                  <a:lnTo>
                    <a:pt x="5317" y="4085"/>
                  </a:lnTo>
                  <a:lnTo>
                    <a:pt x="5310" y="4128"/>
                  </a:lnTo>
                  <a:lnTo>
                    <a:pt x="5296" y="4166"/>
                  </a:lnTo>
                  <a:lnTo>
                    <a:pt x="5285" y="4205"/>
                  </a:lnTo>
                  <a:lnTo>
                    <a:pt x="5271" y="4244"/>
                  </a:lnTo>
                  <a:lnTo>
                    <a:pt x="5265" y="4285"/>
                  </a:lnTo>
                  <a:lnTo>
                    <a:pt x="5265" y="4325"/>
                  </a:lnTo>
                  <a:lnTo>
                    <a:pt x="5277" y="4372"/>
                  </a:lnTo>
                  <a:lnTo>
                    <a:pt x="5259" y="4512"/>
                  </a:lnTo>
                  <a:lnTo>
                    <a:pt x="5253" y="4655"/>
                  </a:lnTo>
                  <a:lnTo>
                    <a:pt x="5253" y="4797"/>
                  </a:lnTo>
                  <a:lnTo>
                    <a:pt x="5261" y="4940"/>
                  </a:lnTo>
                  <a:lnTo>
                    <a:pt x="5271" y="5082"/>
                  </a:lnTo>
                  <a:lnTo>
                    <a:pt x="5283" y="5225"/>
                  </a:lnTo>
                  <a:lnTo>
                    <a:pt x="5294" y="5370"/>
                  </a:lnTo>
                  <a:lnTo>
                    <a:pt x="5308" y="5516"/>
                  </a:lnTo>
                  <a:lnTo>
                    <a:pt x="5325" y="5597"/>
                  </a:lnTo>
                  <a:lnTo>
                    <a:pt x="5345" y="5681"/>
                  </a:lnTo>
                  <a:lnTo>
                    <a:pt x="5362" y="5764"/>
                  </a:lnTo>
                  <a:lnTo>
                    <a:pt x="5380" y="5849"/>
                  </a:lnTo>
                  <a:lnTo>
                    <a:pt x="5395" y="5933"/>
                  </a:lnTo>
                  <a:lnTo>
                    <a:pt x="5413" y="6016"/>
                  </a:lnTo>
                  <a:lnTo>
                    <a:pt x="5432" y="6100"/>
                  </a:lnTo>
                  <a:lnTo>
                    <a:pt x="5455" y="6183"/>
                  </a:lnTo>
                  <a:lnTo>
                    <a:pt x="5465" y="6183"/>
                  </a:lnTo>
                  <a:lnTo>
                    <a:pt x="5471" y="6193"/>
                  </a:lnTo>
                  <a:lnTo>
                    <a:pt x="5473" y="6202"/>
                  </a:lnTo>
                  <a:lnTo>
                    <a:pt x="5482" y="6214"/>
                  </a:lnTo>
                  <a:lnTo>
                    <a:pt x="5473" y="6280"/>
                  </a:lnTo>
                  <a:lnTo>
                    <a:pt x="5461" y="6348"/>
                  </a:lnTo>
                  <a:lnTo>
                    <a:pt x="5444" y="6414"/>
                  </a:lnTo>
                  <a:lnTo>
                    <a:pt x="5422" y="6478"/>
                  </a:lnTo>
                  <a:lnTo>
                    <a:pt x="5393" y="6538"/>
                  </a:lnTo>
                  <a:lnTo>
                    <a:pt x="5362" y="6596"/>
                  </a:lnTo>
                  <a:lnTo>
                    <a:pt x="5323" y="6648"/>
                  </a:lnTo>
                  <a:lnTo>
                    <a:pt x="5281" y="6697"/>
                  </a:lnTo>
                  <a:lnTo>
                    <a:pt x="5228" y="6724"/>
                  </a:lnTo>
                  <a:lnTo>
                    <a:pt x="5176" y="6751"/>
                  </a:lnTo>
                  <a:lnTo>
                    <a:pt x="5122" y="6772"/>
                  </a:lnTo>
                  <a:lnTo>
                    <a:pt x="5067" y="6796"/>
                  </a:lnTo>
                  <a:lnTo>
                    <a:pt x="5009" y="6813"/>
                  </a:lnTo>
                  <a:lnTo>
                    <a:pt x="4953" y="6830"/>
                  </a:lnTo>
                  <a:lnTo>
                    <a:pt x="4897" y="6848"/>
                  </a:lnTo>
                  <a:lnTo>
                    <a:pt x="4844" y="6865"/>
                  </a:lnTo>
                  <a:lnTo>
                    <a:pt x="4798" y="6871"/>
                  </a:lnTo>
                  <a:lnTo>
                    <a:pt x="4753" y="6877"/>
                  </a:lnTo>
                  <a:lnTo>
                    <a:pt x="4705" y="6879"/>
                  </a:lnTo>
                  <a:lnTo>
                    <a:pt x="4658" y="6883"/>
                  </a:lnTo>
                  <a:lnTo>
                    <a:pt x="4608" y="6881"/>
                  </a:lnTo>
                  <a:lnTo>
                    <a:pt x="4561" y="6881"/>
                  </a:lnTo>
                  <a:lnTo>
                    <a:pt x="4515" y="6879"/>
                  </a:lnTo>
                  <a:lnTo>
                    <a:pt x="4470" y="6879"/>
                  </a:lnTo>
                  <a:lnTo>
                    <a:pt x="4447" y="6877"/>
                  </a:lnTo>
                  <a:lnTo>
                    <a:pt x="4431" y="6883"/>
                  </a:lnTo>
                  <a:lnTo>
                    <a:pt x="4418" y="6893"/>
                  </a:lnTo>
                  <a:lnTo>
                    <a:pt x="4408" y="6910"/>
                  </a:lnTo>
                  <a:lnTo>
                    <a:pt x="4396" y="6927"/>
                  </a:lnTo>
                  <a:lnTo>
                    <a:pt x="4389" y="6947"/>
                  </a:lnTo>
                  <a:lnTo>
                    <a:pt x="4379" y="6966"/>
                  </a:lnTo>
                  <a:lnTo>
                    <a:pt x="4369" y="6986"/>
                  </a:lnTo>
                  <a:lnTo>
                    <a:pt x="4361" y="6997"/>
                  </a:lnTo>
                  <a:lnTo>
                    <a:pt x="4358" y="7011"/>
                  </a:lnTo>
                  <a:lnTo>
                    <a:pt x="4352" y="7022"/>
                  </a:lnTo>
                  <a:lnTo>
                    <a:pt x="4350" y="7038"/>
                  </a:lnTo>
                  <a:lnTo>
                    <a:pt x="4342" y="7050"/>
                  </a:lnTo>
                  <a:lnTo>
                    <a:pt x="4336" y="7061"/>
                  </a:lnTo>
                  <a:lnTo>
                    <a:pt x="4326" y="7069"/>
                  </a:lnTo>
                  <a:lnTo>
                    <a:pt x="4315" y="7077"/>
                  </a:lnTo>
                  <a:lnTo>
                    <a:pt x="4297" y="7069"/>
                  </a:lnTo>
                  <a:lnTo>
                    <a:pt x="4282" y="7069"/>
                  </a:lnTo>
                  <a:lnTo>
                    <a:pt x="4274" y="7065"/>
                  </a:lnTo>
                  <a:lnTo>
                    <a:pt x="4270" y="7063"/>
                  </a:lnTo>
                  <a:lnTo>
                    <a:pt x="4264" y="7055"/>
                  </a:lnTo>
                  <a:lnTo>
                    <a:pt x="4264" y="7048"/>
                  </a:lnTo>
                  <a:lnTo>
                    <a:pt x="4264" y="7036"/>
                  </a:lnTo>
                  <a:lnTo>
                    <a:pt x="4266" y="7026"/>
                  </a:lnTo>
                  <a:lnTo>
                    <a:pt x="4268" y="7019"/>
                  </a:lnTo>
                  <a:lnTo>
                    <a:pt x="4274" y="7013"/>
                  </a:lnTo>
                  <a:lnTo>
                    <a:pt x="4286" y="7001"/>
                  </a:lnTo>
                  <a:lnTo>
                    <a:pt x="4301" y="6989"/>
                  </a:lnTo>
                  <a:lnTo>
                    <a:pt x="4307" y="6964"/>
                  </a:lnTo>
                  <a:lnTo>
                    <a:pt x="4317" y="6941"/>
                  </a:lnTo>
                  <a:lnTo>
                    <a:pt x="4328" y="6920"/>
                  </a:lnTo>
                  <a:lnTo>
                    <a:pt x="4342" y="6898"/>
                  </a:lnTo>
                  <a:lnTo>
                    <a:pt x="4356" y="6875"/>
                  </a:lnTo>
                  <a:lnTo>
                    <a:pt x="4369" y="6854"/>
                  </a:lnTo>
                  <a:lnTo>
                    <a:pt x="4383" y="6830"/>
                  </a:lnTo>
                  <a:lnTo>
                    <a:pt x="4396" y="6807"/>
                  </a:lnTo>
                  <a:lnTo>
                    <a:pt x="4425" y="6792"/>
                  </a:lnTo>
                  <a:lnTo>
                    <a:pt x="4441" y="6772"/>
                  </a:lnTo>
                  <a:lnTo>
                    <a:pt x="4445" y="6745"/>
                  </a:lnTo>
                  <a:lnTo>
                    <a:pt x="4443" y="6718"/>
                  </a:lnTo>
                  <a:lnTo>
                    <a:pt x="4433" y="6685"/>
                  </a:lnTo>
                  <a:lnTo>
                    <a:pt x="4425" y="6652"/>
                  </a:lnTo>
                  <a:lnTo>
                    <a:pt x="4418" y="6619"/>
                  </a:lnTo>
                  <a:lnTo>
                    <a:pt x="4420" y="6592"/>
                  </a:lnTo>
                  <a:lnTo>
                    <a:pt x="4414" y="6565"/>
                  </a:lnTo>
                  <a:lnTo>
                    <a:pt x="4412" y="6540"/>
                  </a:lnTo>
                  <a:lnTo>
                    <a:pt x="4406" y="6513"/>
                  </a:lnTo>
                  <a:lnTo>
                    <a:pt x="4404" y="6487"/>
                  </a:lnTo>
                  <a:lnTo>
                    <a:pt x="4396" y="6460"/>
                  </a:lnTo>
                  <a:lnTo>
                    <a:pt x="4389" y="6435"/>
                  </a:lnTo>
                  <a:lnTo>
                    <a:pt x="4377" y="6410"/>
                  </a:lnTo>
                  <a:lnTo>
                    <a:pt x="4365" y="6388"/>
                  </a:lnTo>
                  <a:lnTo>
                    <a:pt x="4338" y="6383"/>
                  </a:lnTo>
                  <a:lnTo>
                    <a:pt x="4313" y="6377"/>
                  </a:lnTo>
                  <a:lnTo>
                    <a:pt x="4290" y="6369"/>
                  </a:lnTo>
                  <a:lnTo>
                    <a:pt x="4266" y="6363"/>
                  </a:lnTo>
                  <a:lnTo>
                    <a:pt x="4243" y="6354"/>
                  </a:lnTo>
                  <a:lnTo>
                    <a:pt x="4220" y="6348"/>
                  </a:lnTo>
                  <a:lnTo>
                    <a:pt x="4197" y="6338"/>
                  </a:lnTo>
                  <a:lnTo>
                    <a:pt x="4173" y="6332"/>
                  </a:lnTo>
                  <a:lnTo>
                    <a:pt x="4162" y="6324"/>
                  </a:lnTo>
                  <a:lnTo>
                    <a:pt x="4152" y="6319"/>
                  </a:lnTo>
                  <a:lnTo>
                    <a:pt x="4140" y="6315"/>
                  </a:lnTo>
                  <a:lnTo>
                    <a:pt x="4131" y="6311"/>
                  </a:lnTo>
                  <a:lnTo>
                    <a:pt x="4119" y="6307"/>
                  </a:lnTo>
                  <a:lnTo>
                    <a:pt x="4107" y="6305"/>
                  </a:lnTo>
                  <a:lnTo>
                    <a:pt x="4096" y="6305"/>
                  </a:lnTo>
                  <a:lnTo>
                    <a:pt x="4086" y="6305"/>
                  </a:lnTo>
                  <a:lnTo>
                    <a:pt x="4041" y="6357"/>
                  </a:lnTo>
                  <a:lnTo>
                    <a:pt x="4001" y="6416"/>
                  </a:lnTo>
                  <a:lnTo>
                    <a:pt x="3962" y="6474"/>
                  </a:lnTo>
                  <a:lnTo>
                    <a:pt x="3927" y="6534"/>
                  </a:lnTo>
                  <a:lnTo>
                    <a:pt x="3890" y="6592"/>
                  </a:lnTo>
                  <a:lnTo>
                    <a:pt x="3855" y="6654"/>
                  </a:lnTo>
                  <a:lnTo>
                    <a:pt x="3820" y="6712"/>
                  </a:lnTo>
                  <a:lnTo>
                    <a:pt x="3785" y="6774"/>
                  </a:lnTo>
                  <a:lnTo>
                    <a:pt x="3741" y="6832"/>
                  </a:lnTo>
                  <a:lnTo>
                    <a:pt x="3700" y="6893"/>
                  </a:lnTo>
                  <a:lnTo>
                    <a:pt x="3657" y="6955"/>
                  </a:lnTo>
                  <a:lnTo>
                    <a:pt x="3615" y="7017"/>
                  </a:lnTo>
                  <a:lnTo>
                    <a:pt x="3570" y="7075"/>
                  </a:lnTo>
                  <a:lnTo>
                    <a:pt x="3527" y="7135"/>
                  </a:lnTo>
                  <a:lnTo>
                    <a:pt x="3481" y="7193"/>
                  </a:lnTo>
                  <a:lnTo>
                    <a:pt x="3434" y="7249"/>
                  </a:lnTo>
                  <a:lnTo>
                    <a:pt x="3419" y="7249"/>
                  </a:lnTo>
                  <a:lnTo>
                    <a:pt x="3403" y="7251"/>
                  </a:lnTo>
                  <a:lnTo>
                    <a:pt x="3386" y="7251"/>
                  </a:lnTo>
                  <a:lnTo>
                    <a:pt x="3372" y="7253"/>
                  </a:lnTo>
                  <a:lnTo>
                    <a:pt x="3359" y="7249"/>
                  </a:lnTo>
                  <a:lnTo>
                    <a:pt x="3349" y="7243"/>
                  </a:lnTo>
                  <a:lnTo>
                    <a:pt x="3343" y="7230"/>
                  </a:lnTo>
                  <a:lnTo>
                    <a:pt x="3343" y="7212"/>
                  </a:lnTo>
                  <a:lnTo>
                    <a:pt x="3316" y="7137"/>
                  </a:lnTo>
                  <a:lnTo>
                    <a:pt x="3291" y="7063"/>
                  </a:lnTo>
                  <a:lnTo>
                    <a:pt x="3266" y="6989"/>
                  </a:lnTo>
                  <a:lnTo>
                    <a:pt x="3242" y="6916"/>
                  </a:lnTo>
                  <a:lnTo>
                    <a:pt x="3215" y="6842"/>
                  </a:lnTo>
                  <a:lnTo>
                    <a:pt x="3190" y="6768"/>
                  </a:lnTo>
                  <a:lnTo>
                    <a:pt x="3163" y="6695"/>
                  </a:lnTo>
                  <a:lnTo>
                    <a:pt x="3138" y="6625"/>
                  </a:lnTo>
                  <a:lnTo>
                    <a:pt x="3109" y="6584"/>
                  </a:lnTo>
                  <a:lnTo>
                    <a:pt x="3081" y="6544"/>
                  </a:lnTo>
                  <a:lnTo>
                    <a:pt x="3052" y="6503"/>
                  </a:lnTo>
                  <a:lnTo>
                    <a:pt x="3021" y="6466"/>
                  </a:lnTo>
                  <a:lnTo>
                    <a:pt x="2982" y="6433"/>
                  </a:lnTo>
                  <a:lnTo>
                    <a:pt x="2942" y="6410"/>
                  </a:lnTo>
                  <a:lnTo>
                    <a:pt x="2897" y="6396"/>
                  </a:lnTo>
                  <a:lnTo>
                    <a:pt x="2847" y="6396"/>
                  </a:lnTo>
                  <a:lnTo>
                    <a:pt x="2794" y="6404"/>
                  </a:lnTo>
                  <a:lnTo>
                    <a:pt x="2752" y="6423"/>
                  </a:lnTo>
                  <a:lnTo>
                    <a:pt x="2711" y="6450"/>
                  </a:lnTo>
                  <a:lnTo>
                    <a:pt x="2676" y="6483"/>
                  </a:lnTo>
                  <a:lnTo>
                    <a:pt x="2641" y="6516"/>
                  </a:lnTo>
                  <a:lnTo>
                    <a:pt x="2608" y="6555"/>
                  </a:lnTo>
                  <a:lnTo>
                    <a:pt x="2575" y="6592"/>
                  </a:lnTo>
                  <a:lnTo>
                    <a:pt x="2544" y="6629"/>
                  </a:lnTo>
                  <a:lnTo>
                    <a:pt x="2500" y="6687"/>
                  </a:lnTo>
                  <a:lnTo>
                    <a:pt x="2459" y="6749"/>
                  </a:lnTo>
                  <a:lnTo>
                    <a:pt x="2418" y="6811"/>
                  </a:lnTo>
                  <a:lnTo>
                    <a:pt x="2385" y="6877"/>
                  </a:lnTo>
                  <a:lnTo>
                    <a:pt x="2354" y="6943"/>
                  </a:lnTo>
                  <a:lnTo>
                    <a:pt x="2329" y="7013"/>
                  </a:lnTo>
                  <a:lnTo>
                    <a:pt x="2311" y="7084"/>
                  </a:lnTo>
                  <a:lnTo>
                    <a:pt x="2304" y="7162"/>
                  </a:lnTo>
                  <a:lnTo>
                    <a:pt x="2292" y="7172"/>
                  </a:lnTo>
                  <a:lnTo>
                    <a:pt x="2278" y="7178"/>
                  </a:lnTo>
                  <a:lnTo>
                    <a:pt x="2263" y="7176"/>
                  </a:lnTo>
                  <a:lnTo>
                    <a:pt x="2249" y="7172"/>
                  </a:lnTo>
                  <a:lnTo>
                    <a:pt x="2232" y="7156"/>
                  </a:lnTo>
                  <a:lnTo>
                    <a:pt x="2214" y="7145"/>
                  </a:lnTo>
                  <a:lnTo>
                    <a:pt x="2195" y="7137"/>
                  </a:lnTo>
                  <a:lnTo>
                    <a:pt x="2178" y="7131"/>
                  </a:lnTo>
                  <a:lnTo>
                    <a:pt x="2156" y="7123"/>
                  </a:lnTo>
                  <a:lnTo>
                    <a:pt x="2139" y="7116"/>
                  </a:lnTo>
                  <a:lnTo>
                    <a:pt x="2121" y="7104"/>
                  </a:lnTo>
                  <a:lnTo>
                    <a:pt x="2108" y="7090"/>
                  </a:lnTo>
                  <a:lnTo>
                    <a:pt x="2085" y="7081"/>
                  </a:lnTo>
                  <a:lnTo>
                    <a:pt x="2067" y="7069"/>
                  </a:lnTo>
                  <a:lnTo>
                    <a:pt x="2050" y="7055"/>
                  </a:lnTo>
                  <a:lnTo>
                    <a:pt x="2034" y="7042"/>
                  </a:lnTo>
                  <a:lnTo>
                    <a:pt x="2017" y="7024"/>
                  </a:lnTo>
                  <a:lnTo>
                    <a:pt x="2001" y="7011"/>
                  </a:lnTo>
                  <a:lnTo>
                    <a:pt x="1984" y="6999"/>
                  </a:lnTo>
                  <a:lnTo>
                    <a:pt x="1966" y="6993"/>
                  </a:lnTo>
                  <a:lnTo>
                    <a:pt x="1953" y="7069"/>
                  </a:lnTo>
                  <a:lnTo>
                    <a:pt x="1933" y="7147"/>
                  </a:lnTo>
                  <a:lnTo>
                    <a:pt x="1902" y="7220"/>
                  </a:lnTo>
                  <a:lnTo>
                    <a:pt x="1865" y="7290"/>
                  </a:lnTo>
                  <a:lnTo>
                    <a:pt x="1817" y="7354"/>
                  </a:lnTo>
                  <a:lnTo>
                    <a:pt x="1765" y="7412"/>
                  </a:lnTo>
                  <a:lnTo>
                    <a:pt x="1702" y="7461"/>
                  </a:lnTo>
                  <a:lnTo>
                    <a:pt x="1637" y="7505"/>
                  </a:lnTo>
                  <a:lnTo>
                    <a:pt x="1573" y="7542"/>
                  </a:lnTo>
                  <a:lnTo>
                    <a:pt x="1507" y="7571"/>
                  </a:lnTo>
                  <a:lnTo>
                    <a:pt x="1435" y="7592"/>
                  </a:lnTo>
                  <a:lnTo>
                    <a:pt x="1365" y="7610"/>
                  </a:lnTo>
                  <a:lnTo>
                    <a:pt x="1291" y="7624"/>
                  </a:lnTo>
                  <a:lnTo>
                    <a:pt x="1220" y="7639"/>
                  </a:lnTo>
                  <a:lnTo>
                    <a:pt x="1148" y="7658"/>
                  </a:lnTo>
                  <a:lnTo>
                    <a:pt x="1082" y="7687"/>
                  </a:lnTo>
                  <a:lnTo>
                    <a:pt x="1082" y="7695"/>
                  </a:lnTo>
                  <a:lnTo>
                    <a:pt x="1064" y="7699"/>
                  </a:lnTo>
                  <a:lnTo>
                    <a:pt x="1047" y="7697"/>
                  </a:lnTo>
                  <a:lnTo>
                    <a:pt x="1030" y="7689"/>
                  </a:lnTo>
                  <a:lnTo>
                    <a:pt x="1018" y="7682"/>
                  </a:lnTo>
                  <a:lnTo>
                    <a:pt x="987" y="7651"/>
                  </a:lnTo>
                  <a:lnTo>
                    <a:pt x="958" y="7625"/>
                  </a:lnTo>
                  <a:lnTo>
                    <a:pt x="927" y="7598"/>
                  </a:lnTo>
                  <a:lnTo>
                    <a:pt x="896" y="7575"/>
                  </a:lnTo>
                  <a:lnTo>
                    <a:pt x="863" y="7550"/>
                  </a:lnTo>
                  <a:lnTo>
                    <a:pt x="830" y="7527"/>
                  </a:lnTo>
                  <a:lnTo>
                    <a:pt x="797" y="7501"/>
                  </a:lnTo>
                  <a:lnTo>
                    <a:pt x="766" y="7478"/>
                  </a:lnTo>
                  <a:lnTo>
                    <a:pt x="715" y="7453"/>
                  </a:lnTo>
                  <a:lnTo>
                    <a:pt x="667" y="7428"/>
                  </a:lnTo>
                  <a:lnTo>
                    <a:pt x="618" y="7401"/>
                  </a:lnTo>
                  <a:lnTo>
                    <a:pt x="570" y="7377"/>
                  </a:lnTo>
                  <a:lnTo>
                    <a:pt x="519" y="7352"/>
                  </a:lnTo>
                  <a:lnTo>
                    <a:pt x="469" y="7333"/>
                  </a:lnTo>
                  <a:lnTo>
                    <a:pt x="417" y="7317"/>
                  </a:lnTo>
                  <a:lnTo>
                    <a:pt x="364" y="7309"/>
                  </a:lnTo>
                  <a:lnTo>
                    <a:pt x="324" y="7298"/>
                  </a:lnTo>
                  <a:lnTo>
                    <a:pt x="285" y="7290"/>
                  </a:lnTo>
                  <a:lnTo>
                    <a:pt x="242" y="7282"/>
                  </a:lnTo>
                  <a:lnTo>
                    <a:pt x="201" y="7278"/>
                  </a:lnTo>
                  <a:lnTo>
                    <a:pt x="159" y="7274"/>
                  </a:lnTo>
                  <a:lnTo>
                    <a:pt x="116" y="7273"/>
                  </a:lnTo>
                  <a:lnTo>
                    <a:pt x="75" y="7273"/>
                  </a:lnTo>
                  <a:lnTo>
                    <a:pt x="37" y="7273"/>
                  </a:lnTo>
                  <a:lnTo>
                    <a:pt x="21" y="7259"/>
                  </a:lnTo>
                  <a:lnTo>
                    <a:pt x="11" y="7243"/>
                  </a:lnTo>
                  <a:lnTo>
                    <a:pt x="9" y="7226"/>
                  </a:lnTo>
                  <a:lnTo>
                    <a:pt x="19" y="7209"/>
                  </a:lnTo>
                  <a:lnTo>
                    <a:pt x="25" y="7203"/>
                  </a:lnTo>
                  <a:lnTo>
                    <a:pt x="37" y="7199"/>
                  </a:lnTo>
                  <a:lnTo>
                    <a:pt x="46" y="7197"/>
                  </a:lnTo>
                  <a:lnTo>
                    <a:pt x="58" y="7195"/>
                  </a:lnTo>
                  <a:lnTo>
                    <a:pt x="66" y="7189"/>
                  </a:lnTo>
                  <a:lnTo>
                    <a:pt x="75" y="7183"/>
                  </a:lnTo>
                  <a:lnTo>
                    <a:pt x="79" y="7174"/>
                  </a:lnTo>
                  <a:lnTo>
                    <a:pt x="83" y="7162"/>
                  </a:lnTo>
                  <a:lnTo>
                    <a:pt x="97" y="7090"/>
                  </a:lnTo>
                  <a:lnTo>
                    <a:pt x="114" y="7019"/>
                  </a:lnTo>
                  <a:lnTo>
                    <a:pt x="132" y="6949"/>
                  </a:lnTo>
                  <a:lnTo>
                    <a:pt x="149" y="6879"/>
                  </a:lnTo>
                  <a:lnTo>
                    <a:pt x="163" y="6807"/>
                  </a:lnTo>
                  <a:lnTo>
                    <a:pt x="176" y="6735"/>
                  </a:lnTo>
                  <a:lnTo>
                    <a:pt x="186" y="6664"/>
                  </a:lnTo>
                  <a:lnTo>
                    <a:pt x="196" y="6592"/>
                  </a:lnTo>
                  <a:lnTo>
                    <a:pt x="211" y="6501"/>
                  </a:lnTo>
                  <a:lnTo>
                    <a:pt x="234" y="6414"/>
                  </a:lnTo>
                  <a:lnTo>
                    <a:pt x="262" y="6326"/>
                  </a:lnTo>
                  <a:lnTo>
                    <a:pt x="291" y="6239"/>
                  </a:lnTo>
                  <a:lnTo>
                    <a:pt x="316" y="6150"/>
                  </a:lnTo>
                  <a:lnTo>
                    <a:pt x="339" y="6061"/>
                  </a:lnTo>
                  <a:lnTo>
                    <a:pt x="355" y="5970"/>
                  </a:lnTo>
                  <a:lnTo>
                    <a:pt x="364" y="5877"/>
                  </a:lnTo>
                  <a:lnTo>
                    <a:pt x="374" y="5842"/>
                  </a:lnTo>
                  <a:lnTo>
                    <a:pt x="388" y="5807"/>
                  </a:lnTo>
                  <a:lnTo>
                    <a:pt x="403" y="5774"/>
                  </a:lnTo>
                  <a:lnTo>
                    <a:pt x="421" y="5743"/>
                  </a:lnTo>
                  <a:lnTo>
                    <a:pt x="438" y="5710"/>
                  </a:lnTo>
                  <a:lnTo>
                    <a:pt x="457" y="5679"/>
                  </a:lnTo>
                  <a:lnTo>
                    <a:pt x="479" y="5650"/>
                  </a:lnTo>
                  <a:lnTo>
                    <a:pt x="502" y="5621"/>
                  </a:lnTo>
                  <a:lnTo>
                    <a:pt x="514" y="5617"/>
                  </a:lnTo>
                  <a:lnTo>
                    <a:pt x="516" y="5605"/>
                  </a:lnTo>
                  <a:lnTo>
                    <a:pt x="516" y="5597"/>
                  </a:lnTo>
                  <a:lnTo>
                    <a:pt x="518" y="5592"/>
                  </a:lnTo>
                  <a:lnTo>
                    <a:pt x="521" y="5588"/>
                  </a:lnTo>
                  <a:lnTo>
                    <a:pt x="533" y="5586"/>
                  </a:lnTo>
                  <a:lnTo>
                    <a:pt x="556" y="5541"/>
                  </a:lnTo>
                  <a:lnTo>
                    <a:pt x="585" y="5502"/>
                  </a:lnTo>
                  <a:lnTo>
                    <a:pt x="616" y="5462"/>
                  </a:lnTo>
                  <a:lnTo>
                    <a:pt x="649" y="5425"/>
                  </a:lnTo>
                  <a:lnTo>
                    <a:pt x="682" y="5386"/>
                  </a:lnTo>
                  <a:lnTo>
                    <a:pt x="715" y="5349"/>
                  </a:lnTo>
                  <a:lnTo>
                    <a:pt x="748" y="5314"/>
                  </a:lnTo>
                  <a:lnTo>
                    <a:pt x="779" y="5279"/>
                  </a:lnTo>
                  <a:lnTo>
                    <a:pt x="743" y="5229"/>
                  </a:lnTo>
                  <a:lnTo>
                    <a:pt x="715" y="5177"/>
                  </a:lnTo>
                  <a:lnTo>
                    <a:pt x="690" y="5122"/>
                  </a:lnTo>
                  <a:lnTo>
                    <a:pt x="667" y="5070"/>
                  </a:lnTo>
                  <a:lnTo>
                    <a:pt x="638" y="5020"/>
                  </a:lnTo>
                  <a:lnTo>
                    <a:pt x="605" y="4975"/>
                  </a:lnTo>
                  <a:lnTo>
                    <a:pt x="560" y="4936"/>
                  </a:lnTo>
                  <a:lnTo>
                    <a:pt x="502" y="4911"/>
                  </a:lnTo>
                  <a:lnTo>
                    <a:pt x="391" y="4820"/>
                  </a:lnTo>
                  <a:lnTo>
                    <a:pt x="293" y="4719"/>
                  </a:lnTo>
                  <a:lnTo>
                    <a:pt x="205" y="4607"/>
                  </a:lnTo>
                  <a:lnTo>
                    <a:pt x="134" y="4490"/>
                  </a:lnTo>
                  <a:lnTo>
                    <a:pt x="73" y="4364"/>
                  </a:lnTo>
                  <a:lnTo>
                    <a:pt x="33" y="4232"/>
                  </a:lnTo>
                  <a:lnTo>
                    <a:pt x="6" y="4095"/>
                  </a:lnTo>
                  <a:lnTo>
                    <a:pt x="0" y="3957"/>
                  </a:lnTo>
                  <a:lnTo>
                    <a:pt x="11" y="3815"/>
                  </a:lnTo>
                  <a:lnTo>
                    <a:pt x="40" y="3678"/>
                  </a:lnTo>
                  <a:lnTo>
                    <a:pt x="83" y="3542"/>
                  </a:lnTo>
                  <a:lnTo>
                    <a:pt x="141" y="3414"/>
                  </a:lnTo>
                  <a:lnTo>
                    <a:pt x="209" y="3288"/>
                  </a:lnTo>
                  <a:lnTo>
                    <a:pt x="289" y="3170"/>
                  </a:lnTo>
                  <a:lnTo>
                    <a:pt x="378" y="3057"/>
                  </a:lnTo>
                  <a:lnTo>
                    <a:pt x="479" y="2955"/>
                  </a:lnTo>
                  <a:lnTo>
                    <a:pt x="488" y="2935"/>
                  </a:lnTo>
                  <a:lnTo>
                    <a:pt x="500" y="2916"/>
                  </a:lnTo>
                  <a:lnTo>
                    <a:pt x="512" y="2896"/>
                  </a:lnTo>
                  <a:lnTo>
                    <a:pt x="523" y="2879"/>
                  </a:lnTo>
                  <a:lnTo>
                    <a:pt x="531" y="2860"/>
                  </a:lnTo>
                  <a:lnTo>
                    <a:pt x="541" y="2842"/>
                  </a:lnTo>
                  <a:lnTo>
                    <a:pt x="551" y="2823"/>
                  </a:lnTo>
                  <a:lnTo>
                    <a:pt x="560" y="2803"/>
                  </a:lnTo>
                  <a:lnTo>
                    <a:pt x="519" y="2815"/>
                  </a:lnTo>
                  <a:lnTo>
                    <a:pt x="487" y="2836"/>
                  </a:lnTo>
                  <a:lnTo>
                    <a:pt x="454" y="2862"/>
                  </a:lnTo>
                  <a:lnTo>
                    <a:pt x="423" y="2893"/>
                  </a:lnTo>
                  <a:lnTo>
                    <a:pt x="390" y="2922"/>
                  </a:lnTo>
                  <a:lnTo>
                    <a:pt x="359" y="2953"/>
                  </a:lnTo>
                  <a:lnTo>
                    <a:pt x="324" y="2980"/>
                  </a:lnTo>
                  <a:lnTo>
                    <a:pt x="287" y="3005"/>
                  </a:lnTo>
                  <a:lnTo>
                    <a:pt x="271" y="3001"/>
                  </a:lnTo>
                  <a:lnTo>
                    <a:pt x="256" y="2997"/>
                  </a:lnTo>
                  <a:lnTo>
                    <a:pt x="240" y="2986"/>
                  </a:lnTo>
                  <a:lnTo>
                    <a:pt x="232" y="2972"/>
                  </a:lnTo>
                  <a:lnTo>
                    <a:pt x="229" y="2955"/>
                  </a:lnTo>
                  <a:lnTo>
                    <a:pt x="234" y="2943"/>
                  </a:lnTo>
                  <a:lnTo>
                    <a:pt x="242" y="2933"/>
                  </a:lnTo>
                  <a:lnTo>
                    <a:pt x="254" y="2925"/>
                  </a:lnTo>
                  <a:lnTo>
                    <a:pt x="263" y="2916"/>
                  </a:lnTo>
                  <a:lnTo>
                    <a:pt x="273" y="2908"/>
                  </a:lnTo>
                  <a:lnTo>
                    <a:pt x="279" y="2896"/>
                  </a:lnTo>
                  <a:lnTo>
                    <a:pt x="283" y="2887"/>
                  </a:lnTo>
                  <a:lnTo>
                    <a:pt x="285" y="2790"/>
                  </a:lnTo>
                  <a:lnTo>
                    <a:pt x="279" y="2695"/>
                  </a:lnTo>
                  <a:lnTo>
                    <a:pt x="263" y="2600"/>
                  </a:lnTo>
                  <a:lnTo>
                    <a:pt x="248" y="2507"/>
                  </a:lnTo>
                  <a:lnTo>
                    <a:pt x="227" y="2412"/>
                  </a:lnTo>
                  <a:lnTo>
                    <a:pt x="209" y="2319"/>
                  </a:lnTo>
                  <a:lnTo>
                    <a:pt x="196" y="2227"/>
                  </a:lnTo>
                  <a:lnTo>
                    <a:pt x="188" y="2138"/>
                  </a:lnTo>
                  <a:lnTo>
                    <a:pt x="180" y="2022"/>
                  </a:lnTo>
                  <a:lnTo>
                    <a:pt x="174" y="1906"/>
                  </a:lnTo>
                  <a:lnTo>
                    <a:pt x="174" y="1789"/>
                  </a:lnTo>
                  <a:lnTo>
                    <a:pt x="180" y="1675"/>
                  </a:lnTo>
                  <a:lnTo>
                    <a:pt x="192" y="1559"/>
                  </a:lnTo>
                  <a:lnTo>
                    <a:pt x="215" y="1450"/>
                  </a:lnTo>
                  <a:lnTo>
                    <a:pt x="248" y="1343"/>
                  </a:lnTo>
                  <a:lnTo>
                    <a:pt x="296" y="1244"/>
                  </a:lnTo>
                  <a:lnTo>
                    <a:pt x="405" y="1105"/>
                  </a:lnTo>
                  <a:lnTo>
                    <a:pt x="527" y="985"/>
                  </a:lnTo>
                  <a:lnTo>
                    <a:pt x="657" y="872"/>
                  </a:lnTo>
                  <a:lnTo>
                    <a:pt x="795" y="771"/>
                  </a:lnTo>
                  <a:lnTo>
                    <a:pt x="935" y="672"/>
                  </a:lnTo>
                  <a:lnTo>
                    <a:pt x="1074" y="576"/>
                  </a:lnTo>
                  <a:lnTo>
                    <a:pt x="1210" y="473"/>
                  </a:lnTo>
                  <a:lnTo>
                    <a:pt x="1342" y="364"/>
                  </a:lnTo>
                  <a:lnTo>
                    <a:pt x="1396" y="318"/>
                  </a:lnTo>
                  <a:lnTo>
                    <a:pt x="1454" y="277"/>
                  </a:lnTo>
                  <a:lnTo>
                    <a:pt x="1514" y="234"/>
                  </a:lnTo>
                  <a:lnTo>
                    <a:pt x="1578" y="197"/>
                  </a:lnTo>
                  <a:lnTo>
                    <a:pt x="1640" y="159"/>
                  </a:lnTo>
                  <a:lnTo>
                    <a:pt x="1704" y="124"/>
                  </a:lnTo>
                  <a:lnTo>
                    <a:pt x="1768" y="89"/>
                  </a:lnTo>
                  <a:lnTo>
                    <a:pt x="1834" y="60"/>
                  </a:lnTo>
                  <a:lnTo>
                    <a:pt x="1937" y="23"/>
                  </a:lnTo>
                  <a:lnTo>
                    <a:pt x="2046" y="5"/>
                  </a:lnTo>
                  <a:lnTo>
                    <a:pt x="2152" y="0"/>
                  </a:lnTo>
                  <a:lnTo>
                    <a:pt x="2263" y="9"/>
                  </a:lnTo>
                  <a:lnTo>
                    <a:pt x="2370" y="27"/>
                  </a:lnTo>
                  <a:lnTo>
                    <a:pt x="2478" y="54"/>
                  </a:lnTo>
                  <a:lnTo>
                    <a:pt x="2581" y="83"/>
                  </a:lnTo>
                  <a:lnTo>
                    <a:pt x="2686" y="118"/>
                  </a:lnTo>
                  <a:lnTo>
                    <a:pt x="2785" y="153"/>
                  </a:lnTo>
                  <a:lnTo>
                    <a:pt x="2884" y="195"/>
                  </a:lnTo>
                  <a:lnTo>
                    <a:pt x="2981" y="240"/>
                  </a:lnTo>
                  <a:lnTo>
                    <a:pt x="3079" y="290"/>
                  </a:lnTo>
                  <a:lnTo>
                    <a:pt x="3173" y="341"/>
                  </a:lnTo>
                  <a:lnTo>
                    <a:pt x="3268" y="397"/>
                  </a:lnTo>
                  <a:lnTo>
                    <a:pt x="3359" y="455"/>
                  </a:lnTo>
                  <a:lnTo>
                    <a:pt x="3452" y="5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CF3F848-67B0-4AED-A967-A72267C02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314"/>
              <a:ext cx="2555" cy="1762"/>
            </a:xfrm>
            <a:custGeom>
              <a:avLst/>
              <a:gdLst>
                <a:gd name="T0" fmla="*/ 0 w 5111"/>
                <a:gd name="T1" fmla="*/ 1 h 3523"/>
                <a:gd name="T2" fmla="*/ 0 w 5111"/>
                <a:gd name="T3" fmla="*/ 1 h 3523"/>
                <a:gd name="T4" fmla="*/ 0 w 5111"/>
                <a:gd name="T5" fmla="*/ 1 h 3523"/>
                <a:gd name="T6" fmla="*/ 0 w 5111"/>
                <a:gd name="T7" fmla="*/ 1 h 3523"/>
                <a:gd name="T8" fmla="*/ 0 w 5111"/>
                <a:gd name="T9" fmla="*/ 1 h 3523"/>
                <a:gd name="T10" fmla="*/ 0 w 5111"/>
                <a:gd name="T11" fmla="*/ 1 h 3523"/>
                <a:gd name="T12" fmla="*/ 0 w 5111"/>
                <a:gd name="T13" fmla="*/ 1 h 3523"/>
                <a:gd name="T14" fmla="*/ 0 w 5111"/>
                <a:gd name="T15" fmla="*/ 1 h 3523"/>
                <a:gd name="T16" fmla="*/ 0 w 5111"/>
                <a:gd name="T17" fmla="*/ 1 h 3523"/>
                <a:gd name="T18" fmla="*/ 0 w 5111"/>
                <a:gd name="T19" fmla="*/ 1 h 3523"/>
                <a:gd name="T20" fmla="*/ 0 w 5111"/>
                <a:gd name="T21" fmla="*/ 1 h 3523"/>
                <a:gd name="T22" fmla="*/ 0 w 5111"/>
                <a:gd name="T23" fmla="*/ 1 h 3523"/>
                <a:gd name="T24" fmla="*/ 0 w 5111"/>
                <a:gd name="T25" fmla="*/ 1 h 3523"/>
                <a:gd name="T26" fmla="*/ 0 w 5111"/>
                <a:gd name="T27" fmla="*/ 1 h 3523"/>
                <a:gd name="T28" fmla="*/ 0 w 5111"/>
                <a:gd name="T29" fmla="*/ 1 h 3523"/>
                <a:gd name="T30" fmla="*/ 0 w 5111"/>
                <a:gd name="T31" fmla="*/ 1 h 3523"/>
                <a:gd name="T32" fmla="*/ 0 w 5111"/>
                <a:gd name="T33" fmla="*/ 1 h 3523"/>
                <a:gd name="T34" fmla="*/ 0 w 5111"/>
                <a:gd name="T35" fmla="*/ 1 h 3523"/>
                <a:gd name="T36" fmla="*/ 0 w 5111"/>
                <a:gd name="T37" fmla="*/ 1 h 3523"/>
                <a:gd name="T38" fmla="*/ 0 w 5111"/>
                <a:gd name="T39" fmla="*/ 1 h 3523"/>
                <a:gd name="T40" fmla="*/ 0 w 5111"/>
                <a:gd name="T41" fmla="*/ 1 h 3523"/>
                <a:gd name="T42" fmla="*/ 0 w 5111"/>
                <a:gd name="T43" fmla="*/ 1 h 3523"/>
                <a:gd name="T44" fmla="*/ 0 w 5111"/>
                <a:gd name="T45" fmla="*/ 1 h 3523"/>
                <a:gd name="T46" fmla="*/ 0 w 5111"/>
                <a:gd name="T47" fmla="*/ 1 h 3523"/>
                <a:gd name="T48" fmla="*/ 0 w 5111"/>
                <a:gd name="T49" fmla="*/ 1 h 3523"/>
                <a:gd name="T50" fmla="*/ 0 w 5111"/>
                <a:gd name="T51" fmla="*/ 1 h 3523"/>
                <a:gd name="T52" fmla="*/ 0 w 5111"/>
                <a:gd name="T53" fmla="*/ 1 h 3523"/>
                <a:gd name="T54" fmla="*/ 0 w 5111"/>
                <a:gd name="T55" fmla="*/ 1 h 3523"/>
                <a:gd name="T56" fmla="*/ 0 w 5111"/>
                <a:gd name="T57" fmla="*/ 1 h 3523"/>
                <a:gd name="T58" fmla="*/ 0 w 5111"/>
                <a:gd name="T59" fmla="*/ 1 h 3523"/>
                <a:gd name="T60" fmla="*/ 0 w 5111"/>
                <a:gd name="T61" fmla="*/ 1 h 3523"/>
                <a:gd name="T62" fmla="*/ 0 w 5111"/>
                <a:gd name="T63" fmla="*/ 1 h 3523"/>
                <a:gd name="T64" fmla="*/ 0 w 5111"/>
                <a:gd name="T65" fmla="*/ 1 h 3523"/>
                <a:gd name="T66" fmla="*/ 0 w 5111"/>
                <a:gd name="T67" fmla="*/ 1 h 3523"/>
                <a:gd name="T68" fmla="*/ 0 w 5111"/>
                <a:gd name="T69" fmla="*/ 1 h 3523"/>
                <a:gd name="T70" fmla="*/ 0 w 5111"/>
                <a:gd name="T71" fmla="*/ 1 h 3523"/>
                <a:gd name="T72" fmla="*/ 0 w 5111"/>
                <a:gd name="T73" fmla="*/ 1 h 3523"/>
                <a:gd name="T74" fmla="*/ 0 w 5111"/>
                <a:gd name="T75" fmla="*/ 1 h 3523"/>
                <a:gd name="T76" fmla="*/ 0 w 5111"/>
                <a:gd name="T77" fmla="*/ 1 h 3523"/>
                <a:gd name="T78" fmla="*/ 0 w 5111"/>
                <a:gd name="T79" fmla="*/ 1 h 3523"/>
                <a:gd name="T80" fmla="*/ 0 w 5111"/>
                <a:gd name="T81" fmla="*/ 1 h 3523"/>
                <a:gd name="T82" fmla="*/ 0 w 5111"/>
                <a:gd name="T83" fmla="*/ 1 h 3523"/>
                <a:gd name="T84" fmla="*/ 0 w 5111"/>
                <a:gd name="T85" fmla="*/ 1 h 3523"/>
                <a:gd name="T86" fmla="*/ 0 w 5111"/>
                <a:gd name="T87" fmla="*/ 1 h 3523"/>
                <a:gd name="T88" fmla="*/ 0 w 5111"/>
                <a:gd name="T89" fmla="*/ 1 h 3523"/>
                <a:gd name="T90" fmla="*/ 0 w 5111"/>
                <a:gd name="T91" fmla="*/ 1 h 3523"/>
                <a:gd name="T92" fmla="*/ 0 w 5111"/>
                <a:gd name="T93" fmla="*/ 1 h 3523"/>
                <a:gd name="T94" fmla="*/ 0 w 5111"/>
                <a:gd name="T95" fmla="*/ 1 h 3523"/>
                <a:gd name="T96" fmla="*/ 0 w 5111"/>
                <a:gd name="T97" fmla="*/ 1 h 3523"/>
                <a:gd name="T98" fmla="*/ 0 w 5111"/>
                <a:gd name="T99" fmla="*/ 1 h 3523"/>
                <a:gd name="T100" fmla="*/ 0 w 5111"/>
                <a:gd name="T101" fmla="*/ 1 h 3523"/>
                <a:gd name="T102" fmla="*/ 0 w 5111"/>
                <a:gd name="T103" fmla="*/ 1 h 3523"/>
                <a:gd name="T104" fmla="*/ 0 w 5111"/>
                <a:gd name="T105" fmla="*/ 1 h 3523"/>
                <a:gd name="T106" fmla="*/ 0 w 5111"/>
                <a:gd name="T107" fmla="*/ 1 h 3523"/>
                <a:gd name="T108" fmla="*/ 0 w 5111"/>
                <a:gd name="T109" fmla="*/ 1 h 3523"/>
                <a:gd name="T110" fmla="*/ 0 w 5111"/>
                <a:gd name="T111" fmla="*/ 0 h 35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111"/>
                <a:gd name="T169" fmla="*/ 0 h 3523"/>
                <a:gd name="T170" fmla="*/ 5111 w 5111"/>
                <a:gd name="T171" fmla="*/ 3523 h 352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111" h="3523">
                  <a:moveTo>
                    <a:pt x="2772" y="237"/>
                  </a:moveTo>
                  <a:lnTo>
                    <a:pt x="2814" y="260"/>
                  </a:lnTo>
                  <a:lnTo>
                    <a:pt x="2861" y="283"/>
                  </a:lnTo>
                  <a:lnTo>
                    <a:pt x="2905" y="309"/>
                  </a:lnTo>
                  <a:lnTo>
                    <a:pt x="2950" y="336"/>
                  </a:lnTo>
                  <a:lnTo>
                    <a:pt x="2993" y="363"/>
                  </a:lnTo>
                  <a:lnTo>
                    <a:pt x="3037" y="394"/>
                  </a:lnTo>
                  <a:lnTo>
                    <a:pt x="3078" y="427"/>
                  </a:lnTo>
                  <a:lnTo>
                    <a:pt x="3119" y="464"/>
                  </a:lnTo>
                  <a:lnTo>
                    <a:pt x="3134" y="471"/>
                  </a:lnTo>
                  <a:lnTo>
                    <a:pt x="3152" y="479"/>
                  </a:lnTo>
                  <a:lnTo>
                    <a:pt x="3171" y="485"/>
                  </a:lnTo>
                  <a:lnTo>
                    <a:pt x="3191" y="491"/>
                  </a:lnTo>
                  <a:lnTo>
                    <a:pt x="3208" y="489"/>
                  </a:lnTo>
                  <a:lnTo>
                    <a:pt x="3227" y="487"/>
                  </a:lnTo>
                  <a:lnTo>
                    <a:pt x="3245" y="481"/>
                  </a:lnTo>
                  <a:lnTo>
                    <a:pt x="3264" y="473"/>
                  </a:lnTo>
                  <a:lnTo>
                    <a:pt x="3319" y="471"/>
                  </a:lnTo>
                  <a:lnTo>
                    <a:pt x="3371" y="477"/>
                  </a:lnTo>
                  <a:lnTo>
                    <a:pt x="3419" y="491"/>
                  </a:lnTo>
                  <a:lnTo>
                    <a:pt x="3468" y="512"/>
                  </a:lnTo>
                  <a:lnTo>
                    <a:pt x="3511" y="537"/>
                  </a:lnTo>
                  <a:lnTo>
                    <a:pt x="3553" y="568"/>
                  </a:lnTo>
                  <a:lnTo>
                    <a:pt x="3592" y="601"/>
                  </a:lnTo>
                  <a:lnTo>
                    <a:pt x="3629" y="642"/>
                  </a:lnTo>
                  <a:lnTo>
                    <a:pt x="3578" y="669"/>
                  </a:lnTo>
                  <a:lnTo>
                    <a:pt x="3528" y="696"/>
                  </a:lnTo>
                  <a:lnTo>
                    <a:pt x="3478" y="724"/>
                  </a:lnTo>
                  <a:lnTo>
                    <a:pt x="3429" y="753"/>
                  </a:lnTo>
                  <a:lnTo>
                    <a:pt x="3379" y="778"/>
                  </a:lnTo>
                  <a:lnTo>
                    <a:pt x="3328" y="805"/>
                  </a:lnTo>
                  <a:lnTo>
                    <a:pt x="3278" y="828"/>
                  </a:lnTo>
                  <a:lnTo>
                    <a:pt x="3227" y="852"/>
                  </a:lnTo>
                  <a:lnTo>
                    <a:pt x="3212" y="846"/>
                  </a:lnTo>
                  <a:lnTo>
                    <a:pt x="3196" y="848"/>
                  </a:lnTo>
                  <a:lnTo>
                    <a:pt x="3187" y="853"/>
                  </a:lnTo>
                  <a:lnTo>
                    <a:pt x="3177" y="859"/>
                  </a:lnTo>
                  <a:lnTo>
                    <a:pt x="3167" y="863"/>
                  </a:lnTo>
                  <a:lnTo>
                    <a:pt x="3158" y="869"/>
                  </a:lnTo>
                  <a:lnTo>
                    <a:pt x="3146" y="873"/>
                  </a:lnTo>
                  <a:lnTo>
                    <a:pt x="3138" y="879"/>
                  </a:lnTo>
                  <a:lnTo>
                    <a:pt x="3132" y="884"/>
                  </a:lnTo>
                  <a:lnTo>
                    <a:pt x="3128" y="898"/>
                  </a:lnTo>
                  <a:lnTo>
                    <a:pt x="3142" y="904"/>
                  </a:lnTo>
                  <a:lnTo>
                    <a:pt x="3156" y="912"/>
                  </a:lnTo>
                  <a:lnTo>
                    <a:pt x="3167" y="917"/>
                  </a:lnTo>
                  <a:lnTo>
                    <a:pt x="3181" y="923"/>
                  </a:lnTo>
                  <a:lnTo>
                    <a:pt x="3192" y="927"/>
                  </a:lnTo>
                  <a:lnTo>
                    <a:pt x="3206" y="933"/>
                  </a:lnTo>
                  <a:lnTo>
                    <a:pt x="3218" y="939"/>
                  </a:lnTo>
                  <a:lnTo>
                    <a:pt x="3233" y="948"/>
                  </a:lnTo>
                  <a:lnTo>
                    <a:pt x="3245" y="948"/>
                  </a:lnTo>
                  <a:lnTo>
                    <a:pt x="3256" y="950"/>
                  </a:lnTo>
                  <a:lnTo>
                    <a:pt x="3266" y="947"/>
                  </a:lnTo>
                  <a:lnTo>
                    <a:pt x="3276" y="943"/>
                  </a:lnTo>
                  <a:lnTo>
                    <a:pt x="3286" y="935"/>
                  </a:lnTo>
                  <a:lnTo>
                    <a:pt x="3295" y="929"/>
                  </a:lnTo>
                  <a:lnTo>
                    <a:pt x="3307" y="921"/>
                  </a:lnTo>
                  <a:lnTo>
                    <a:pt x="3319" y="915"/>
                  </a:lnTo>
                  <a:lnTo>
                    <a:pt x="3367" y="892"/>
                  </a:lnTo>
                  <a:lnTo>
                    <a:pt x="3416" y="869"/>
                  </a:lnTo>
                  <a:lnTo>
                    <a:pt x="3464" y="844"/>
                  </a:lnTo>
                  <a:lnTo>
                    <a:pt x="3514" y="819"/>
                  </a:lnTo>
                  <a:lnTo>
                    <a:pt x="3563" y="791"/>
                  </a:lnTo>
                  <a:lnTo>
                    <a:pt x="3611" y="768"/>
                  </a:lnTo>
                  <a:lnTo>
                    <a:pt x="3660" y="745"/>
                  </a:lnTo>
                  <a:lnTo>
                    <a:pt x="3712" y="729"/>
                  </a:lnTo>
                  <a:lnTo>
                    <a:pt x="3745" y="698"/>
                  </a:lnTo>
                  <a:lnTo>
                    <a:pt x="3782" y="681"/>
                  </a:lnTo>
                  <a:lnTo>
                    <a:pt x="3821" y="669"/>
                  </a:lnTo>
                  <a:lnTo>
                    <a:pt x="3862" y="667"/>
                  </a:lnTo>
                  <a:lnTo>
                    <a:pt x="3900" y="667"/>
                  </a:lnTo>
                  <a:lnTo>
                    <a:pt x="3941" y="673"/>
                  </a:lnTo>
                  <a:lnTo>
                    <a:pt x="3984" y="679"/>
                  </a:lnTo>
                  <a:lnTo>
                    <a:pt x="4026" y="689"/>
                  </a:lnTo>
                  <a:lnTo>
                    <a:pt x="4096" y="704"/>
                  </a:lnTo>
                  <a:lnTo>
                    <a:pt x="4164" y="733"/>
                  </a:lnTo>
                  <a:lnTo>
                    <a:pt x="4228" y="770"/>
                  </a:lnTo>
                  <a:lnTo>
                    <a:pt x="4288" y="817"/>
                  </a:lnTo>
                  <a:lnTo>
                    <a:pt x="4344" y="865"/>
                  </a:lnTo>
                  <a:lnTo>
                    <a:pt x="4399" y="917"/>
                  </a:lnTo>
                  <a:lnTo>
                    <a:pt x="4451" y="972"/>
                  </a:lnTo>
                  <a:lnTo>
                    <a:pt x="4505" y="1026"/>
                  </a:lnTo>
                  <a:lnTo>
                    <a:pt x="4535" y="1065"/>
                  </a:lnTo>
                  <a:lnTo>
                    <a:pt x="4567" y="1106"/>
                  </a:lnTo>
                  <a:lnTo>
                    <a:pt x="4600" y="1144"/>
                  </a:lnTo>
                  <a:lnTo>
                    <a:pt x="4635" y="1185"/>
                  </a:lnTo>
                  <a:lnTo>
                    <a:pt x="4668" y="1224"/>
                  </a:lnTo>
                  <a:lnTo>
                    <a:pt x="4703" y="1264"/>
                  </a:lnTo>
                  <a:lnTo>
                    <a:pt x="4736" y="1303"/>
                  </a:lnTo>
                  <a:lnTo>
                    <a:pt x="4769" y="1344"/>
                  </a:lnTo>
                  <a:lnTo>
                    <a:pt x="4783" y="1344"/>
                  </a:lnTo>
                  <a:lnTo>
                    <a:pt x="4812" y="1387"/>
                  </a:lnTo>
                  <a:lnTo>
                    <a:pt x="4845" y="1429"/>
                  </a:lnTo>
                  <a:lnTo>
                    <a:pt x="4880" y="1472"/>
                  </a:lnTo>
                  <a:lnTo>
                    <a:pt x="4915" y="1515"/>
                  </a:lnTo>
                  <a:lnTo>
                    <a:pt x="4946" y="1555"/>
                  </a:lnTo>
                  <a:lnTo>
                    <a:pt x="4977" y="1598"/>
                  </a:lnTo>
                  <a:lnTo>
                    <a:pt x="5006" y="1641"/>
                  </a:lnTo>
                  <a:lnTo>
                    <a:pt x="5029" y="1687"/>
                  </a:lnTo>
                  <a:lnTo>
                    <a:pt x="5072" y="1757"/>
                  </a:lnTo>
                  <a:lnTo>
                    <a:pt x="5097" y="1833"/>
                  </a:lnTo>
                  <a:lnTo>
                    <a:pt x="5109" y="1912"/>
                  </a:lnTo>
                  <a:lnTo>
                    <a:pt x="5111" y="1994"/>
                  </a:lnTo>
                  <a:lnTo>
                    <a:pt x="5103" y="2075"/>
                  </a:lnTo>
                  <a:lnTo>
                    <a:pt x="5091" y="2156"/>
                  </a:lnTo>
                  <a:lnTo>
                    <a:pt x="5076" y="2236"/>
                  </a:lnTo>
                  <a:lnTo>
                    <a:pt x="5062" y="2315"/>
                  </a:lnTo>
                  <a:lnTo>
                    <a:pt x="5033" y="2436"/>
                  </a:lnTo>
                  <a:lnTo>
                    <a:pt x="5004" y="2556"/>
                  </a:lnTo>
                  <a:lnTo>
                    <a:pt x="4967" y="2674"/>
                  </a:lnTo>
                  <a:lnTo>
                    <a:pt x="4930" y="2792"/>
                  </a:lnTo>
                  <a:lnTo>
                    <a:pt x="4887" y="2909"/>
                  </a:lnTo>
                  <a:lnTo>
                    <a:pt x="4845" y="3025"/>
                  </a:lnTo>
                  <a:lnTo>
                    <a:pt x="4800" y="3139"/>
                  </a:lnTo>
                  <a:lnTo>
                    <a:pt x="4756" y="3256"/>
                  </a:lnTo>
                  <a:lnTo>
                    <a:pt x="4742" y="3267"/>
                  </a:lnTo>
                  <a:lnTo>
                    <a:pt x="4732" y="3283"/>
                  </a:lnTo>
                  <a:lnTo>
                    <a:pt x="4723" y="3300"/>
                  </a:lnTo>
                  <a:lnTo>
                    <a:pt x="4717" y="3318"/>
                  </a:lnTo>
                  <a:lnTo>
                    <a:pt x="4707" y="3333"/>
                  </a:lnTo>
                  <a:lnTo>
                    <a:pt x="4699" y="3349"/>
                  </a:lnTo>
                  <a:lnTo>
                    <a:pt x="4690" y="3364"/>
                  </a:lnTo>
                  <a:lnTo>
                    <a:pt x="4678" y="3378"/>
                  </a:lnTo>
                  <a:lnTo>
                    <a:pt x="4678" y="3409"/>
                  </a:lnTo>
                  <a:lnTo>
                    <a:pt x="4649" y="3417"/>
                  </a:lnTo>
                  <a:lnTo>
                    <a:pt x="4620" y="3428"/>
                  </a:lnTo>
                  <a:lnTo>
                    <a:pt x="4593" y="3440"/>
                  </a:lnTo>
                  <a:lnTo>
                    <a:pt x="4569" y="3457"/>
                  </a:lnTo>
                  <a:lnTo>
                    <a:pt x="4544" y="3473"/>
                  </a:lnTo>
                  <a:lnTo>
                    <a:pt x="4519" y="3490"/>
                  </a:lnTo>
                  <a:lnTo>
                    <a:pt x="4496" y="3506"/>
                  </a:lnTo>
                  <a:lnTo>
                    <a:pt x="4472" y="3523"/>
                  </a:lnTo>
                  <a:lnTo>
                    <a:pt x="4403" y="3471"/>
                  </a:lnTo>
                  <a:lnTo>
                    <a:pt x="4335" y="3419"/>
                  </a:lnTo>
                  <a:lnTo>
                    <a:pt x="4267" y="3364"/>
                  </a:lnTo>
                  <a:lnTo>
                    <a:pt x="4205" y="3306"/>
                  </a:lnTo>
                  <a:lnTo>
                    <a:pt x="4151" y="3242"/>
                  </a:lnTo>
                  <a:lnTo>
                    <a:pt x="4108" y="3172"/>
                  </a:lnTo>
                  <a:lnTo>
                    <a:pt x="4083" y="3095"/>
                  </a:lnTo>
                  <a:lnTo>
                    <a:pt x="4077" y="3010"/>
                  </a:lnTo>
                  <a:lnTo>
                    <a:pt x="4075" y="2971"/>
                  </a:lnTo>
                  <a:lnTo>
                    <a:pt x="4073" y="2932"/>
                  </a:lnTo>
                  <a:lnTo>
                    <a:pt x="4071" y="2893"/>
                  </a:lnTo>
                  <a:lnTo>
                    <a:pt x="4069" y="2858"/>
                  </a:lnTo>
                  <a:lnTo>
                    <a:pt x="4061" y="2821"/>
                  </a:lnTo>
                  <a:lnTo>
                    <a:pt x="4048" y="2792"/>
                  </a:lnTo>
                  <a:lnTo>
                    <a:pt x="4024" y="2767"/>
                  </a:lnTo>
                  <a:lnTo>
                    <a:pt x="3993" y="2750"/>
                  </a:lnTo>
                  <a:lnTo>
                    <a:pt x="3976" y="2734"/>
                  </a:lnTo>
                  <a:lnTo>
                    <a:pt x="3959" y="2726"/>
                  </a:lnTo>
                  <a:lnTo>
                    <a:pt x="3941" y="2723"/>
                  </a:lnTo>
                  <a:lnTo>
                    <a:pt x="3924" y="2723"/>
                  </a:lnTo>
                  <a:lnTo>
                    <a:pt x="3902" y="2723"/>
                  </a:lnTo>
                  <a:lnTo>
                    <a:pt x="3883" y="2726"/>
                  </a:lnTo>
                  <a:lnTo>
                    <a:pt x="3864" y="2728"/>
                  </a:lnTo>
                  <a:lnTo>
                    <a:pt x="3844" y="2730"/>
                  </a:lnTo>
                  <a:lnTo>
                    <a:pt x="3858" y="2695"/>
                  </a:lnTo>
                  <a:lnTo>
                    <a:pt x="3871" y="2661"/>
                  </a:lnTo>
                  <a:lnTo>
                    <a:pt x="3885" y="2626"/>
                  </a:lnTo>
                  <a:lnTo>
                    <a:pt x="3902" y="2593"/>
                  </a:lnTo>
                  <a:lnTo>
                    <a:pt x="3916" y="2558"/>
                  </a:lnTo>
                  <a:lnTo>
                    <a:pt x="3933" y="2525"/>
                  </a:lnTo>
                  <a:lnTo>
                    <a:pt x="3951" y="2490"/>
                  </a:lnTo>
                  <a:lnTo>
                    <a:pt x="3972" y="2461"/>
                  </a:lnTo>
                  <a:lnTo>
                    <a:pt x="3970" y="2441"/>
                  </a:lnTo>
                  <a:lnTo>
                    <a:pt x="3966" y="2428"/>
                  </a:lnTo>
                  <a:lnTo>
                    <a:pt x="3955" y="2414"/>
                  </a:lnTo>
                  <a:lnTo>
                    <a:pt x="3945" y="2403"/>
                  </a:lnTo>
                  <a:lnTo>
                    <a:pt x="3929" y="2403"/>
                  </a:lnTo>
                  <a:lnTo>
                    <a:pt x="3900" y="2447"/>
                  </a:lnTo>
                  <a:lnTo>
                    <a:pt x="3877" y="2496"/>
                  </a:lnTo>
                  <a:lnTo>
                    <a:pt x="3854" y="2546"/>
                  </a:lnTo>
                  <a:lnTo>
                    <a:pt x="3832" y="2597"/>
                  </a:lnTo>
                  <a:lnTo>
                    <a:pt x="3805" y="2641"/>
                  </a:lnTo>
                  <a:lnTo>
                    <a:pt x="3776" y="2688"/>
                  </a:lnTo>
                  <a:lnTo>
                    <a:pt x="3737" y="2728"/>
                  </a:lnTo>
                  <a:lnTo>
                    <a:pt x="3693" y="2767"/>
                  </a:lnTo>
                  <a:lnTo>
                    <a:pt x="3664" y="2800"/>
                  </a:lnTo>
                  <a:lnTo>
                    <a:pt x="3642" y="2837"/>
                  </a:lnTo>
                  <a:lnTo>
                    <a:pt x="3625" y="2874"/>
                  </a:lnTo>
                  <a:lnTo>
                    <a:pt x="3613" y="2915"/>
                  </a:lnTo>
                  <a:lnTo>
                    <a:pt x="3602" y="2953"/>
                  </a:lnTo>
                  <a:lnTo>
                    <a:pt x="3594" y="2994"/>
                  </a:lnTo>
                  <a:lnTo>
                    <a:pt x="3582" y="3035"/>
                  </a:lnTo>
                  <a:lnTo>
                    <a:pt x="3571" y="3077"/>
                  </a:lnTo>
                  <a:lnTo>
                    <a:pt x="3551" y="3019"/>
                  </a:lnTo>
                  <a:lnTo>
                    <a:pt x="3538" y="2963"/>
                  </a:lnTo>
                  <a:lnTo>
                    <a:pt x="3524" y="2905"/>
                  </a:lnTo>
                  <a:lnTo>
                    <a:pt x="3512" y="2847"/>
                  </a:lnTo>
                  <a:lnTo>
                    <a:pt x="3501" y="2787"/>
                  </a:lnTo>
                  <a:lnTo>
                    <a:pt x="3493" y="2726"/>
                  </a:lnTo>
                  <a:lnTo>
                    <a:pt x="3485" y="2668"/>
                  </a:lnTo>
                  <a:lnTo>
                    <a:pt x="3480" y="2612"/>
                  </a:lnTo>
                  <a:lnTo>
                    <a:pt x="3480" y="2573"/>
                  </a:lnTo>
                  <a:lnTo>
                    <a:pt x="3481" y="2534"/>
                  </a:lnTo>
                  <a:lnTo>
                    <a:pt x="3483" y="2496"/>
                  </a:lnTo>
                  <a:lnTo>
                    <a:pt x="3487" y="2459"/>
                  </a:lnTo>
                  <a:lnTo>
                    <a:pt x="3489" y="2420"/>
                  </a:lnTo>
                  <a:lnTo>
                    <a:pt x="3495" y="2383"/>
                  </a:lnTo>
                  <a:lnTo>
                    <a:pt x="3501" y="2348"/>
                  </a:lnTo>
                  <a:lnTo>
                    <a:pt x="3511" y="2315"/>
                  </a:lnTo>
                  <a:lnTo>
                    <a:pt x="3505" y="2302"/>
                  </a:lnTo>
                  <a:lnTo>
                    <a:pt x="3499" y="2292"/>
                  </a:lnTo>
                  <a:lnTo>
                    <a:pt x="3491" y="2284"/>
                  </a:lnTo>
                  <a:lnTo>
                    <a:pt x="3483" y="2279"/>
                  </a:lnTo>
                  <a:lnTo>
                    <a:pt x="3466" y="2267"/>
                  </a:lnTo>
                  <a:lnTo>
                    <a:pt x="3447" y="2257"/>
                  </a:lnTo>
                  <a:lnTo>
                    <a:pt x="3394" y="2199"/>
                  </a:lnTo>
                  <a:lnTo>
                    <a:pt x="3346" y="2143"/>
                  </a:lnTo>
                  <a:lnTo>
                    <a:pt x="3299" y="2081"/>
                  </a:lnTo>
                  <a:lnTo>
                    <a:pt x="3256" y="2019"/>
                  </a:lnTo>
                  <a:lnTo>
                    <a:pt x="3216" y="1953"/>
                  </a:lnTo>
                  <a:lnTo>
                    <a:pt x="3181" y="1887"/>
                  </a:lnTo>
                  <a:lnTo>
                    <a:pt x="3152" y="1821"/>
                  </a:lnTo>
                  <a:lnTo>
                    <a:pt x="3128" y="1755"/>
                  </a:lnTo>
                  <a:lnTo>
                    <a:pt x="3117" y="1736"/>
                  </a:lnTo>
                  <a:lnTo>
                    <a:pt x="3105" y="1718"/>
                  </a:lnTo>
                  <a:lnTo>
                    <a:pt x="3096" y="1699"/>
                  </a:lnTo>
                  <a:lnTo>
                    <a:pt x="3088" y="1681"/>
                  </a:lnTo>
                  <a:lnTo>
                    <a:pt x="3078" y="1662"/>
                  </a:lnTo>
                  <a:lnTo>
                    <a:pt x="3072" y="1645"/>
                  </a:lnTo>
                  <a:lnTo>
                    <a:pt x="3066" y="1623"/>
                  </a:lnTo>
                  <a:lnTo>
                    <a:pt x="3064" y="1604"/>
                  </a:lnTo>
                  <a:lnTo>
                    <a:pt x="3045" y="1544"/>
                  </a:lnTo>
                  <a:lnTo>
                    <a:pt x="3026" y="1482"/>
                  </a:lnTo>
                  <a:lnTo>
                    <a:pt x="3006" y="1418"/>
                  </a:lnTo>
                  <a:lnTo>
                    <a:pt x="2993" y="1354"/>
                  </a:lnTo>
                  <a:lnTo>
                    <a:pt x="2981" y="1288"/>
                  </a:lnTo>
                  <a:lnTo>
                    <a:pt x="2979" y="1222"/>
                  </a:lnTo>
                  <a:lnTo>
                    <a:pt x="2985" y="1158"/>
                  </a:lnTo>
                  <a:lnTo>
                    <a:pt x="3004" y="1098"/>
                  </a:lnTo>
                  <a:lnTo>
                    <a:pt x="2997" y="1086"/>
                  </a:lnTo>
                  <a:lnTo>
                    <a:pt x="2995" y="1074"/>
                  </a:lnTo>
                  <a:lnTo>
                    <a:pt x="2997" y="1063"/>
                  </a:lnTo>
                  <a:lnTo>
                    <a:pt x="3002" y="1053"/>
                  </a:lnTo>
                  <a:lnTo>
                    <a:pt x="3006" y="1042"/>
                  </a:lnTo>
                  <a:lnTo>
                    <a:pt x="3008" y="1032"/>
                  </a:lnTo>
                  <a:lnTo>
                    <a:pt x="3004" y="1022"/>
                  </a:lnTo>
                  <a:lnTo>
                    <a:pt x="2995" y="1012"/>
                  </a:lnTo>
                  <a:lnTo>
                    <a:pt x="2969" y="1007"/>
                  </a:lnTo>
                  <a:lnTo>
                    <a:pt x="2954" y="1012"/>
                  </a:lnTo>
                  <a:lnTo>
                    <a:pt x="2942" y="1024"/>
                  </a:lnTo>
                  <a:lnTo>
                    <a:pt x="2936" y="1042"/>
                  </a:lnTo>
                  <a:lnTo>
                    <a:pt x="2927" y="1059"/>
                  </a:lnTo>
                  <a:lnTo>
                    <a:pt x="2917" y="1078"/>
                  </a:lnTo>
                  <a:lnTo>
                    <a:pt x="2902" y="1090"/>
                  </a:lnTo>
                  <a:lnTo>
                    <a:pt x="2882" y="1098"/>
                  </a:lnTo>
                  <a:lnTo>
                    <a:pt x="2814" y="1148"/>
                  </a:lnTo>
                  <a:lnTo>
                    <a:pt x="2743" y="1191"/>
                  </a:lnTo>
                  <a:lnTo>
                    <a:pt x="2667" y="1224"/>
                  </a:lnTo>
                  <a:lnTo>
                    <a:pt x="2589" y="1253"/>
                  </a:lnTo>
                  <a:lnTo>
                    <a:pt x="2508" y="1276"/>
                  </a:lnTo>
                  <a:lnTo>
                    <a:pt x="2428" y="1299"/>
                  </a:lnTo>
                  <a:lnTo>
                    <a:pt x="2349" y="1325"/>
                  </a:lnTo>
                  <a:lnTo>
                    <a:pt x="2275" y="1354"/>
                  </a:lnTo>
                  <a:lnTo>
                    <a:pt x="2116" y="1392"/>
                  </a:lnTo>
                  <a:lnTo>
                    <a:pt x="1957" y="1427"/>
                  </a:lnTo>
                  <a:lnTo>
                    <a:pt x="1798" y="1456"/>
                  </a:lnTo>
                  <a:lnTo>
                    <a:pt x="1639" y="1486"/>
                  </a:lnTo>
                  <a:lnTo>
                    <a:pt x="1478" y="1511"/>
                  </a:lnTo>
                  <a:lnTo>
                    <a:pt x="1319" y="1542"/>
                  </a:lnTo>
                  <a:lnTo>
                    <a:pt x="1162" y="1575"/>
                  </a:lnTo>
                  <a:lnTo>
                    <a:pt x="1007" y="1617"/>
                  </a:lnTo>
                  <a:lnTo>
                    <a:pt x="997" y="1610"/>
                  </a:lnTo>
                  <a:lnTo>
                    <a:pt x="974" y="1623"/>
                  </a:lnTo>
                  <a:lnTo>
                    <a:pt x="949" y="1637"/>
                  </a:lnTo>
                  <a:lnTo>
                    <a:pt x="921" y="1645"/>
                  </a:lnTo>
                  <a:lnTo>
                    <a:pt x="894" y="1654"/>
                  </a:lnTo>
                  <a:lnTo>
                    <a:pt x="865" y="1660"/>
                  </a:lnTo>
                  <a:lnTo>
                    <a:pt x="838" y="1670"/>
                  </a:lnTo>
                  <a:lnTo>
                    <a:pt x="811" y="1679"/>
                  </a:lnTo>
                  <a:lnTo>
                    <a:pt x="788" y="1695"/>
                  </a:lnTo>
                  <a:lnTo>
                    <a:pt x="722" y="1720"/>
                  </a:lnTo>
                  <a:lnTo>
                    <a:pt x="656" y="1751"/>
                  </a:lnTo>
                  <a:lnTo>
                    <a:pt x="592" y="1784"/>
                  </a:lnTo>
                  <a:lnTo>
                    <a:pt x="532" y="1823"/>
                  </a:lnTo>
                  <a:lnTo>
                    <a:pt x="470" y="1862"/>
                  </a:lnTo>
                  <a:lnTo>
                    <a:pt x="413" y="1908"/>
                  </a:lnTo>
                  <a:lnTo>
                    <a:pt x="361" y="1959"/>
                  </a:lnTo>
                  <a:lnTo>
                    <a:pt x="314" y="2015"/>
                  </a:lnTo>
                  <a:lnTo>
                    <a:pt x="285" y="2044"/>
                  </a:lnTo>
                  <a:lnTo>
                    <a:pt x="258" y="2073"/>
                  </a:lnTo>
                  <a:lnTo>
                    <a:pt x="229" y="2102"/>
                  </a:lnTo>
                  <a:lnTo>
                    <a:pt x="202" y="2131"/>
                  </a:lnTo>
                  <a:lnTo>
                    <a:pt x="177" y="2160"/>
                  </a:lnTo>
                  <a:lnTo>
                    <a:pt x="157" y="2191"/>
                  </a:lnTo>
                  <a:lnTo>
                    <a:pt x="140" y="2224"/>
                  </a:lnTo>
                  <a:lnTo>
                    <a:pt x="132" y="2265"/>
                  </a:lnTo>
                  <a:lnTo>
                    <a:pt x="113" y="2275"/>
                  </a:lnTo>
                  <a:lnTo>
                    <a:pt x="99" y="2294"/>
                  </a:lnTo>
                  <a:lnTo>
                    <a:pt x="93" y="2304"/>
                  </a:lnTo>
                  <a:lnTo>
                    <a:pt x="88" y="2315"/>
                  </a:lnTo>
                  <a:lnTo>
                    <a:pt x="84" y="2327"/>
                  </a:lnTo>
                  <a:lnTo>
                    <a:pt x="82" y="2339"/>
                  </a:lnTo>
                  <a:lnTo>
                    <a:pt x="97" y="2346"/>
                  </a:lnTo>
                  <a:lnTo>
                    <a:pt x="113" y="2346"/>
                  </a:lnTo>
                  <a:lnTo>
                    <a:pt x="124" y="2339"/>
                  </a:lnTo>
                  <a:lnTo>
                    <a:pt x="136" y="2329"/>
                  </a:lnTo>
                  <a:lnTo>
                    <a:pt x="146" y="2313"/>
                  </a:lnTo>
                  <a:lnTo>
                    <a:pt x="155" y="2298"/>
                  </a:lnTo>
                  <a:lnTo>
                    <a:pt x="167" y="2284"/>
                  </a:lnTo>
                  <a:lnTo>
                    <a:pt x="181" y="2279"/>
                  </a:lnTo>
                  <a:lnTo>
                    <a:pt x="235" y="2217"/>
                  </a:lnTo>
                  <a:lnTo>
                    <a:pt x="289" y="2154"/>
                  </a:lnTo>
                  <a:lnTo>
                    <a:pt x="345" y="2094"/>
                  </a:lnTo>
                  <a:lnTo>
                    <a:pt x="404" y="2036"/>
                  </a:lnTo>
                  <a:lnTo>
                    <a:pt x="462" y="1978"/>
                  </a:lnTo>
                  <a:lnTo>
                    <a:pt x="528" y="1926"/>
                  </a:lnTo>
                  <a:lnTo>
                    <a:pt x="596" y="1875"/>
                  </a:lnTo>
                  <a:lnTo>
                    <a:pt x="669" y="1833"/>
                  </a:lnTo>
                  <a:lnTo>
                    <a:pt x="633" y="1871"/>
                  </a:lnTo>
                  <a:lnTo>
                    <a:pt x="600" y="1914"/>
                  </a:lnTo>
                  <a:lnTo>
                    <a:pt x="569" y="1957"/>
                  </a:lnTo>
                  <a:lnTo>
                    <a:pt x="539" y="2003"/>
                  </a:lnTo>
                  <a:lnTo>
                    <a:pt x="510" y="2048"/>
                  </a:lnTo>
                  <a:lnTo>
                    <a:pt x="483" y="2094"/>
                  </a:lnTo>
                  <a:lnTo>
                    <a:pt x="456" y="2141"/>
                  </a:lnTo>
                  <a:lnTo>
                    <a:pt x="433" y="2187"/>
                  </a:lnTo>
                  <a:lnTo>
                    <a:pt x="411" y="2189"/>
                  </a:lnTo>
                  <a:lnTo>
                    <a:pt x="392" y="2197"/>
                  </a:lnTo>
                  <a:lnTo>
                    <a:pt x="361" y="2220"/>
                  </a:lnTo>
                  <a:lnTo>
                    <a:pt x="330" y="2244"/>
                  </a:lnTo>
                  <a:lnTo>
                    <a:pt x="299" y="2267"/>
                  </a:lnTo>
                  <a:lnTo>
                    <a:pt x="268" y="2290"/>
                  </a:lnTo>
                  <a:lnTo>
                    <a:pt x="235" y="2313"/>
                  </a:lnTo>
                  <a:lnTo>
                    <a:pt x="204" y="2339"/>
                  </a:lnTo>
                  <a:lnTo>
                    <a:pt x="175" y="2364"/>
                  </a:lnTo>
                  <a:lnTo>
                    <a:pt x="146" y="2393"/>
                  </a:lnTo>
                  <a:lnTo>
                    <a:pt x="140" y="2407"/>
                  </a:lnTo>
                  <a:lnTo>
                    <a:pt x="130" y="2420"/>
                  </a:lnTo>
                  <a:lnTo>
                    <a:pt x="121" y="2434"/>
                  </a:lnTo>
                  <a:lnTo>
                    <a:pt x="122" y="2453"/>
                  </a:lnTo>
                  <a:lnTo>
                    <a:pt x="155" y="2463"/>
                  </a:lnTo>
                  <a:lnTo>
                    <a:pt x="185" y="2461"/>
                  </a:lnTo>
                  <a:lnTo>
                    <a:pt x="208" y="2443"/>
                  </a:lnTo>
                  <a:lnTo>
                    <a:pt x="231" y="2422"/>
                  </a:lnTo>
                  <a:lnTo>
                    <a:pt x="252" y="2395"/>
                  </a:lnTo>
                  <a:lnTo>
                    <a:pt x="278" y="2368"/>
                  </a:lnTo>
                  <a:lnTo>
                    <a:pt x="303" y="2344"/>
                  </a:lnTo>
                  <a:lnTo>
                    <a:pt x="336" y="2329"/>
                  </a:lnTo>
                  <a:lnTo>
                    <a:pt x="382" y="2298"/>
                  </a:lnTo>
                  <a:lnTo>
                    <a:pt x="369" y="2323"/>
                  </a:lnTo>
                  <a:lnTo>
                    <a:pt x="357" y="2352"/>
                  </a:lnTo>
                  <a:lnTo>
                    <a:pt x="347" y="2381"/>
                  </a:lnTo>
                  <a:lnTo>
                    <a:pt x="340" y="2412"/>
                  </a:lnTo>
                  <a:lnTo>
                    <a:pt x="332" y="2441"/>
                  </a:lnTo>
                  <a:lnTo>
                    <a:pt x="324" y="2472"/>
                  </a:lnTo>
                  <a:lnTo>
                    <a:pt x="314" y="2503"/>
                  </a:lnTo>
                  <a:lnTo>
                    <a:pt x="305" y="2534"/>
                  </a:lnTo>
                  <a:lnTo>
                    <a:pt x="270" y="2538"/>
                  </a:lnTo>
                  <a:lnTo>
                    <a:pt x="239" y="2548"/>
                  </a:lnTo>
                  <a:lnTo>
                    <a:pt x="208" y="2558"/>
                  </a:lnTo>
                  <a:lnTo>
                    <a:pt x="181" y="2573"/>
                  </a:lnTo>
                  <a:lnTo>
                    <a:pt x="152" y="2587"/>
                  </a:lnTo>
                  <a:lnTo>
                    <a:pt x="126" y="2604"/>
                  </a:lnTo>
                  <a:lnTo>
                    <a:pt x="101" y="2624"/>
                  </a:lnTo>
                  <a:lnTo>
                    <a:pt x="82" y="2643"/>
                  </a:lnTo>
                  <a:lnTo>
                    <a:pt x="55" y="2480"/>
                  </a:lnTo>
                  <a:lnTo>
                    <a:pt x="33" y="2319"/>
                  </a:lnTo>
                  <a:lnTo>
                    <a:pt x="16" y="2153"/>
                  </a:lnTo>
                  <a:lnTo>
                    <a:pt x="6" y="1988"/>
                  </a:lnTo>
                  <a:lnTo>
                    <a:pt x="0" y="1821"/>
                  </a:lnTo>
                  <a:lnTo>
                    <a:pt x="4" y="1656"/>
                  </a:lnTo>
                  <a:lnTo>
                    <a:pt x="16" y="1491"/>
                  </a:lnTo>
                  <a:lnTo>
                    <a:pt x="41" y="1330"/>
                  </a:lnTo>
                  <a:lnTo>
                    <a:pt x="53" y="1290"/>
                  </a:lnTo>
                  <a:lnTo>
                    <a:pt x="68" y="1253"/>
                  </a:lnTo>
                  <a:lnTo>
                    <a:pt x="84" y="1216"/>
                  </a:lnTo>
                  <a:lnTo>
                    <a:pt x="105" y="1181"/>
                  </a:lnTo>
                  <a:lnTo>
                    <a:pt x="124" y="1146"/>
                  </a:lnTo>
                  <a:lnTo>
                    <a:pt x="148" y="1111"/>
                  </a:lnTo>
                  <a:lnTo>
                    <a:pt x="171" y="1076"/>
                  </a:lnTo>
                  <a:lnTo>
                    <a:pt x="196" y="1043"/>
                  </a:lnTo>
                  <a:lnTo>
                    <a:pt x="249" y="983"/>
                  </a:lnTo>
                  <a:lnTo>
                    <a:pt x="303" y="925"/>
                  </a:lnTo>
                  <a:lnTo>
                    <a:pt x="359" y="865"/>
                  </a:lnTo>
                  <a:lnTo>
                    <a:pt x="417" y="809"/>
                  </a:lnTo>
                  <a:lnTo>
                    <a:pt x="475" y="753"/>
                  </a:lnTo>
                  <a:lnTo>
                    <a:pt x="537" y="700"/>
                  </a:lnTo>
                  <a:lnTo>
                    <a:pt x="601" y="652"/>
                  </a:lnTo>
                  <a:lnTo>
                    <a:pt x="673" y="611"/>
                  </a:lnTo>
                  <a:lnTo>
                    <a:pt x="784" y="522"/>
                  </a:lnTo>
                  <a:lnTo>
                    <a:pt x="898" y="437"/>
                  </a:lnTo>
                  <a:lnTo>
                    <a:pt x="1015" y="353"/>
                  </a:lnTo>
                  <a:lnTo>
                    <a:pt x="1135" y="278"/>
                  </a:lnTo>
                  <a:lnTo>
                    <a:pt x="1255" y="204"/>
                  </a:lnTo>
                  <a:lnTo>
                    <a:pt x="1379" y="140"/>
                  </a:lnTo>
                  <a:lnTo>
                    <a:pt x="1507" y="80"/>
                  </a:lnTo>
                  <a:lnTo>
                    <a:pt x="1637" y="27"/>
                  </a:lnTo>
                  <a:lnTo>
                    <a:pt x="1783" y="2"/>
                  </a:lnTo>
                  <a:lnTo>
                    <a:pt x="1928" y="0"/>
                  </a:lnTo>
                  <a:lnTo>
                    <a:pt x="2070" y="18"/>
                  </a:lnTo>
                  <a:lnTo>
                    <a:pt x="2213" y="51"/>
                  </a:lnTo>
                  <a:lnTo>
                    <a:pt x="2353" y="91"/>
                  </a:lnTo>
                  <a:lnTo>
                    <a:pt x="2494" y="140"/>
                  </a:lnTo>
                  <a:lnTo>
                    <a:pt x="2632" y="188"/>
                  </a:lnTo>
                  <a:lnTo>
                    <a:pt x="2772" y="237"/>
                  </a:lnTo>
                  <a:close/>
                </a:path>
              </a:pathLst>
            </a:custGeom>
            <a:solidFill>
              <a:srgbClr val="B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F4C0B59-19C5-4F63-8B17-BEF4236A4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1920"/>
              <a:ext cx="1964" cy="2373"/>
            </a:xfrm>
            <a:custGeom>
              <a:avLst/>
              <a:gdLst>
                <a:gd name="T0" fmla="*/ 0 w 3929"/>
                <a:gd name="T1" fmla="*/ 0 h 4747"/>
                <a:gd name="T2" fmla="*/ 0 w 3929"/>
                <a:gd name="T3" fmla="*/ 0 h 4747"/>
                <a:gd name="T4" fmla="*/ 0 w 3929"/>
                <a:gd name="T5" fmla="*/ 0 h 4747"/>
                <a:gd name="T6" fmla="*/ 0 w 3929"/>
                <a:gd name="T7" fmla="*/ 0 h 4747"/>
                <a:gd name="T8" fmla="*/ 0 w 3929"/>
                <a:gd name="T9" fmla="*/ 0 h 4747"/>
                <a:gd name="T10" fmla="*/ 0 w 3929"/>
                <a:gd name="T11" fmla="*/ 0 h 4747"/>
                <a:gd name="T12" fmla="*/ 0 w 3929"/>
                <a:gd name="T13" fmla="*/ 0 h 4747"/>
                <a:gd name="T14" fmla="*/ 0 w 3929"/>
                <a:gd name="T15" fmla="*/ 0 h 4747"/>
                <a:gd name="T16" fmla="*/ 0 w 3929"/>
                <a:gd name="T17" fmla="*/ 0 h 4747"/>
                <a:gd name="T18" fmla="*/ 0 w 3929"/>
                <a:gd name="T19" fmla="*/ 0 h 4747"/>
                <a:gd name="T20" fmla="*/ 0 w 3929"/>
                <a:gd name="T21" fmla="*/ 0 h 4747"/>
                <a:gd name="T22" fmla="*/ 0 w 3929"/>
                <a:gd name="T23" fmla="*/ 0 h 4747"/>
                <a:gd name="T24" fmla="*/ 0 w 3929"/>
                <a:gd name="T25" fmla="*/ 0 h 4747"/>
                <a:gd name="T26" fmla="*/ 0 w 3929"/>
                <a:gd name="T27" fmla="*/ 0 h 4747"/>
                <a:gd name="T28" fmla="*/ 0 w 3929"/>
                <a:gd name="T29" fmla="*/ 0 h 4747"/>
                <a:gd name="T30" fmla="*/ 0 w 3929"/>
                <a:gd name="T31" fmla="*/ 0 h 4747"/>
                <a:gd name="T32" fmla="*/ 0 w 3929"/>
                <a:gd name="T33" fmla="*/ 0 h 4747"/>
                <a:gd name="T34" fmla="*/ 0 w 3929"/>
                <a:gd name="T35" fmla="*/ 0 h 4747"/>
                <a:gd name="T36" fmla="*/ 0 w 3929"/>
                <a:gd name="T37" fmla="*/ 0 h 4747"/>
                <a:gd name="T38" fmla="*/ 0 w 3929"/>
                <a:gd name="T39" fmla="*/ 0 h 4747"/>
                <a:gd name="T40" fmla="*/ 0 w 3929"/>
                <a:gd name="T41" fmla="*/ 0 h 4747"/>
                <a:gd name="T42" fmla="*/ 0 w 3929"/>
                <a:gd name="T43" fmla="*/ 0 h 4747"/>
                <a:gd name="T44" fmla="*/ 0 w 3929"/>
                <a:gd name="T45" fmla="*/ 0 h 4747"/>
                <a:gd name="T46" fmla="*/ 0 w 3929"/>
                <a:gd name="T47" fmla="*/ 0 h 4747"/>
                <a:gd name="T48" fmla="*/ 0 w 3929"/>
                <a:gd name="T49" fmla="*/ 0 h 4747"/>
                <a:gd name="T50" fmla="*/ 0 w 3929"/>
                <a:gd name="T51" fmla="*/ 0 h 4747"/>
                <a:gd name="T52" fmla="*/ 0 w 3929"/>
                <a:gd name="T53" fmla="*/ 0 h 4747"/>
                <a:gd name="T54" fmla="*/ 0 w 3929"/>
                <a:gd name="T55" fmla="*/ 0 h 4747"/>
                <a:gd name="T56" fmla="*/ 0 w 3929"/>
                <a:gd name="T57" fmla="*/ 0 h 4747"/>
                <a:gd name="T58" fmla="*/ 0 w 3929"/>
                <a:gd name="T59" fmla="*/ 0 h 4747"/>
                <a:gd name="T60" fmla="*/ 0 w 3929"/>
                <a:gd name="T61" fmla="*/ 0 h 4747"/>
                <a:gd name="T62" fmla="*/ 0 w 3929"/>
                <a:gd name="T63" fmla="*/ 0 h 4747"/>
                <a:gd name="T64" fmla="*/ 0 w 3929"/>
                <a:gd name="T65" fmla="*/ 0 h 4747"/>
                <a:gd name="T66" fmla="*/ 0 w 3929"/>
                <a:gd name="T67" fmla="*/ 0 h 4747"/>
                <a:gd name="T68" fmla="*/ 0 w 3929"/>
                <a:gd name="T69" fmla="*/ 0 h 4747"/>
                <a:gd name="T70" fmla="*/ 0 w 3929"/>
                <a:gd name="T71" fmla="*/ 0 h 4747"/>
                <a:gd name="T72" fmla="*/ 0 w 3929"/>
                <a:gd name="T73" fmla="*/ 0 h 4747"/>
                <a:gd name="T74" fmla="*/ 0 w 3929"/>
                <a:gd name="T75" fmla="*/ 0 h 4747"/>
                <a:gd name="T76" fmla="*/ 0 w 3929"/>
                <a:gd name="T77" fmla="*/ 0 h 4747"/>
                <a:gd name="T78" fmla="*/ 0 w 3929"/>
                <a:gd name="T79" fmla="*/ 0 h 4747"/>
                <a:gd name="T80" fmla="*/ 0 w 3929"/>
                <a:gd name="T81" fmla="*/ 0 h 4747"/>
                <a:gd name="T82" fmla="*/ 0 w 3929"/>
                <a:gd name="T83" fmla="*/ 0 h 4747"/>
                <a:gd name="T84" fmla="*/ 0 w 3929"/>
                <a:gd name="T85" fmla="*/ 0 h 4747"/>
                <a:gd name="T86" fmla="*/ 0 w 3929"/>
                <a:gd name="T87" fmla="*/ 0 h 4747"/>
                <a:gd name="T88" fmla="*/ 0 w 3929"/>
                <a:gd name="T89" fmla="*/ 0 h 4747"/>
                <a:gd name="T90" fmla="*/ 0 w 3929"/>
                <a:gd name="T91" fmla="*/ 0 h 4747"/>
                <a:gd name="T92" fmla="*/ 0 w 3929"/>
                <a:gd name="T93" fmla="*/ 0 h 4747"/>
                <a:gd name="T94" fmla="*/ 0 w 3929"/>
                <a:gd name="T95" fmla="*/ 0 h 4747"/>
                <a:gd name="T96" fmla="*/ 0 w 3929"/>
                <a:gd name="T97" fmla="*/ 0 h 4747"/>
                <a:gd name="T98" fmla="*/ 0 w 3929"/>
                <a:gd name="T99" fmla="*/ 0 h 4747"/>
                <a:gd name="T100" fmla="*/ 0 w 3929"/>
                <a:gd name="T101" fmla="*/ 0 h 4747"/>
                <a:gd name="T102" fmla="*/ 0 w 3929"/>
                <a:gd name="T103" fmla="*/ 0 h 4747"/>
                <a:gd name="T104" fmla="*/ 0 w 3929"/>
                <a:gd name="T105" fmla="*/ 0 h 4747"/>
                <a:gd name="T106" fmla="*/ 0 w 3929"/>
                <a:gd name="T107" fmla="*/ 0 h 4747"/>
                <a:gd name="T108" fmla="*/ 0 w 3929"/>
                <a:gd name="T109" fmla="*/ 0 h 4747"/>
                <a:gd name="T110" fmla="*/ 0 w 3929"/>
                <a:gd name="T111" fmla="*/ 0 h 4747"/>
                <a:gd name="T112" fmla="*/ 0 w 3929"/>
                <a:gd name="T113" fmla="*/ 0 h 4747"/>
                <a:gd name="T114" fmla="*/ 0 w 3929"/>
                <a:gd name="T115" fmla="*/ 0 h 4747"/>
                <a:gd name="T116" fmla="*/ 0 w 3929"/>
                <a:gd name="T117" fmla="*/ 0 h 4747"/>
                <a:gd name="T118" fmla="*/ 0 w 3929"/>
                <a:gd name="T119" fmla="*/ 0 h 47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929"/>
                <a:gd name="T181" fmla="*/ 0 h 4747"/>
                <a:gd name="T182" fmla="*/ 3929 w 3929"/>
                <a:gd name="T183" fmla="*/ 4747 h 47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929" h="4747">
                  <a:moveTo>
                    <a:pt x="3086" y="0"/>
                  </a:moveTo>
                  <a:lnTo>
                    <a:pt x="3084" y="52"/>
                  </a:lnTo>
                  <a:lnTo>
                    <a:pt x="3084" y="109"/>
                  </a:lnTo>
                  <a:lnTo>
                    <a:pt x="3082" y="163"/>
                  </a:lnTo>
                  <a:lnTo>
                    <a:pt x="3084" y="219"/>
                  </a:lnTo>
                  <a:lnTo>
                    <a:pt x="3086" y="274"/>
                  </a:lnTo>
                  <a:lnTo>
                    <a:pt x="3094" y="328"/>
                  </a:lnTo>
                  <a:lnTo>
                    <a:pt x="3103" y="380"/>
                  </a:lnTo>
                  <a:lnTo>
                    <a:pt x="3121" y="433"/>
                  </a:lnTo>
                  <a:lnTo>
                    <a:pt x="3156" y="529"/>
                  </a:lnTo>
                  <a:lnTo>
                    <a:pt x="3200" y="623"/>
                  </a:lnTo>
                  <a:lnTo>
                    <a:pt x="3253" y="710"/>
                  </a:lnTo>
                  <a:lnTo>
                    <a:pt x="3311" y="795"/>
                  </a:lnTo>
                  <a:lnTo>
                    <a:pt x="3371" y="875"/>
                  </a:lnTo>
                  <a:lnTo>
                    <a:pt x="3439" y="954"/>
                  </a:lnTo>
                  <a:lnTo>
                    <a:pt x="3510" y="1030"/>
                  </a:lnTo>
                  <a:lnTo>
                    <a:pt x="3586" y="1107"/>
                  </a:lnTo>
                  <a:lnTo>
                    <a:pt x="3580" y="1222"/>
                  </a:lnTo>
                  <a:lnTo>
                    <a:pt x="3584" y="1336"/>
                  </a:lnTo>
                  <a:lnTo>
                    <a:pt x="3594" y="1447"/>
                  </a:lnTo>
                  <a:lnTo>
                    <a:pt x="3609" y="1559"/>
                  </a:lnTo>
                  <a:lnTo>
                    <a:pt x="3629" y="1668"/>
                  </a:lnTo>
                  <a:lnTo>
                    <a:pt x="3654" y="1776"/>
                  </a:lnTo>
                  <a:lnTo>
                    <a:pt x="3681" y="1881"/>
                  </a:lnTo>
                  <a:lnTo>
                    <a:pt x="3714" y="1988"/>
                  </a:lnTo>
                  <a:lnTo>
                    <a:pt x="3734" y="2015"/>
                  </a:lnTo>
                  <a:lnTo>
                    <a:pt x="3724" y="2088"/>
                  </a:lnTo>
                  <a:lnTo>
                    <a:pt x="3730" y="2160"/>
                  </a:lnTo>
                  <a:lnTo>
                    <a:pt x="3743" y="2230"/>
                  </a:lnTo>
                  <a:lnTo>
                    <a:pt x="3770" y="2296"/>
                  </a:lnTo>
                  <a:lnTo>
                    <a:pt x="3801" y="2358"/>
                  </a:lnTo>
                  <a:lnTo>
                    <a:pt x="3840" y="2420"/>
                  </a:lnTo>
                  <a:lnTo>
                    <a:pt x="3883" y="2478"/>
                  </a:lnTo>
                  <a:lnTo>
                    <a:pt x="3929" y="2536"/>
                  </a:lnTo>
                  <a:lnTo>
                    <a:pt x="3893" y="2552"/>
                  </a:lnTo>
                  <a:lnTo>
                    <a:pt x="3860" y="2575"/>
                  </a:lnTo>
                  <a:lnTo>
                    <a:pt x="3829" y="2600"/>
                  </a:lnTo>
                  <a:lnTo>
                    <a:pt x="3803" y="2631"/>
                  </a:lnTo>
                  <a:lnTo>
                    <a:pt x="3778" y="2662"/>
                  </a:lnTo>
                  <a:lnTo>
                    <a:pt x="3761" y="2697"/>
                  </a:lnTo>
                  <a:lnTo>
                    <a:pt x="3747" y="2734"/>
                  </a:lnTo>
                  <a:lnTo>
                    <a:pt x="3737" y="2773"/>
                  </a:lnTo>
                  <a:lnTo>
                    <a:pt x="3728" y="2810"/>
                  </a:lnTo>
                  <a:lnTo>
                    <a:pt x="3710" y="2837"/>
                  </a:lnTo>
                  <a:lnTo>
                    <a:pt x="3683" y="2856"/>
                  </a:lnTo>
                  <a:lnTo>
                    <a:pt x="3654" y="2872"/>
                  </a:lnTo>
                  <a:lnTo>
                    <a:pt x="3619" y="2885"/>
                  </a:lnTo>
                  <a:lnTo>
                    <a:pt x="3586" y="2901"/>
                  </a:lnTo>
                  <a:lnTo>
                    <a:pt x="3557" y="2920"/>
                  </a:lnTo>
                  <a:lnTo>
                    <a:pt x="3536" y="2949"/>
                  </a:lnTo>
                  <a:lnTo>
                    <a:pt x="3510" y="2976"/>
                  </a:lnTo>
                  <a:lnTo>
                    <a:pt x="3493" y="3005"/>
                  </a:lnTo>
                  <a:lnTo>
                    <a:pt x="3478" y="3038"/>
                  </a:lnTo>
                  <a:lnTo>
                    <a:pt x="3470" y="3073"/>
                  </a:lnTo>
                  <a:lnTo>
                    <a:pt x="3458" y="3106"/>
                  </a:lnTo>
                  <a:lnTo>
                    <a:pt x="3450" y="3141"/>
                  </a:lnTo>
                  <a:lnTo>
                    <a:pt x="3441" y="3176"/>
                  </a:lnTo>
                  <a:lnTo>
                    <a:pt x="3431" y="3211"/>
                  </a:lnTo>
                  <a:lnTo>
                    <a:pt x="3384" y="3228"/>
                  </a:lnTo>
                  <a:lnTo>
                    <a:pt x="3342" y="3256"/>
                  </a:lnTo>
                  <a:lnTo>
                    <a:pt x="3299" y="3287"/>
                  </a:lnTo>
                  <a:lnTo>
                    <a:pt x="3260" y="3325"/>
                  </a:lnTo>
                  <a:lnTo>
                    <a:pt x="3223" y="3364"/>
                  </a:lnTo>
                  <a:lnTo>
                    <a:pt x="3194" y="3407"/>
                  </a:lnTo>
                  <a:lnTo>
                    <a:pt x="3169" y="3451"/>
                  </a:lnTo>
                  <a:lnTo>
                    <a:pt x="3154" y="3498"/>
                  </a:lnTo>
                  <a:lnTo>
                    <a:pt x="3146" y="3548"/>
                  </a:lnTo>
                  <a:lnTo>
                    <a:pt x="3146" y="3599"/>
                  </a:lnTo>
                  <a:lnTo>
                    <a:pt x="3148" y="3649"/>
                  </a:lnTo>
                  <a:lnTo>
                    <a:pt x="3158" y="3700"/>
                  </a:lnTo>
                  <a:lnTo>
                    <a:pt x="3171" y="3744"/>
                  </a:lnTo>
                  <a:lnTo>
                    <a:pt x="3190" y="3791"/>
                  </a:lnTo>
                  <a:lnTo>
                    <a:pt x="3214" y="3831"/>
                  </a:lnTo>
                  <a:lnTo>
                    <a:pt x="3249" y="3872"/>
                  </a:lnTo>
                  <a:lnTo>
                    <a:pt x="3258" y="3890"/>
                  </a:lnTo>
                  <a:lnTo>
                    <a:pt x="3270" y="3907"/>
                  </a:lnTo>
                  <a:lnTo>
                    <a:pt x="3282" y="3925"/>
                  </a:lnTo>
                  <a:lnTo>
                    <a:pt x="3293" y="3946"/>
                  </a:lnTo>
                  <a:lnTo>
                    <a:pt x="3299" y="3963"/>
                  </a:lnTo>
                  <a:lnTo>
                    <a:pt x="3303" y="3987"/>
                  </a:lnTo>
                  <a:lnTo>
                    <a:pt x="3301" y="4008"/>
                  </a:lnTo>
                  <a:lnTo>
                    <a:pt x="3295" y="4035"/>
                  </a:lnTo>
                  <a:lnTo>
                    <a:pt x="3291" y="4052"/>
                  </a:lnTo>
                  <a:lnTo>
                    <a:pt x="3289" y="4072"/>
                  </a:lnTo>
                  <a:lnTo>
                    <a:pt x="3289" y="4093"/>
                  </a:lnTo>
                  <a:lnTo>
                    <a:pt x="3291" y="4115"/>
                  </a:lnTo>
                  <a:lnTo>
                    <a:pt x="3295" y="4132"/>
                  </a:lnTo>
                  <a:lnTo>
                    <a:pt x="3305" y="4151"/>
                  </a:lnTo>
                  <a:lnTo>
                    <a:pt x="3317" y="4167"/>
                  </a:lnTo>
                  <a:lnTo>
                    <a:pt x="3336" y="4180"/>
                  </a:lnTo>
                  <a:lnTo>
                    <a:pt x="3363" y="4198"/>
                  </a:lnTo>
                  <a:lnTo>
                    <a:pt x="3394" y="4215"/>
                  </a:lnTo>
                  <a:lnTo>
                    <a:pt x="3427" y="4231"/>
                  </a:lnTo>
                  <a:lnTo>
                    <a:pt x="3462" y="4244"/>
                  </a:lnTo>
                  <a:lnTo>
                    <a:pt x="3495" y="4252"/>
                  </a:lnTo>
                  <a:lnTo>
                    <a:pt x="3532" y="4258"/>
                  </a:lnTo>
                  <a:lnTo>
                    <a:pt x="3567" y="4256"/>
                  </a:lnTo>
                  <a:lnTo>
                    <a:pt x="3606" y="4250"/>
                  </a:lnTo>
                  <a:lnTo>
                    <a:pt x="3522" y="4310"/>
                  </a:lnTo>
                  <a:lnTo>
                    <a:pt x="3437" y="4367"/>
                  </a:lnTo>
                  <a:lnTo>
                    <a:pt x="3346" y="4419"/>
                  </a:lnTo>
                  <a:lnTo>
                    <a:pt x="3254" y="4471"/>
                  </a:lnTo>
                  <a:lnTo>
                    <a:pt x="3159" y="4520"/>
                  </a:lnTo>
                  <a:lnTo>
                    <a:pt x="3068" y="4572"/>
                  </a:lnTo>
                  <a:lnTo>
                    <a:pt x="2975" y="4623"/>
                  </a:lnTo>
                  <a:lnTo>
                    <a:pt x="2890" y="4679"/>
                  </a:lnTo>
                  <a:lnTo>
                    <a:pt x="2834" y="4690"/>
                  </a:lnTo>
                  <a:lnTo>
                    <a:pt x="2779" y="4704"/>
                  </a:lnTo>
                  <a:lnTo>
                    <a:pt x="2723" y="4712"/>
                  </a:lnTo>
                  <a:lnTo>
                    <a:pt x="2669" y="4719"/>
                  </a:lnTo>
                  <a:lnTo>
                    <a:pt x="2613" y="4725"/>
                  </a:lnTo>
                  <a:lnTo>
                    <a:pt x="2556" y="4731"/>
                  </a:lnTo>
                  <a:lnTo>
                    <a:pt x="2500" y="4737"/>
                  </a:lnTo>
                  <a:lnTo>
                    <a:pt x="2446" y="4747"/>
                  </a:lnTo>
                  <a:lnTo>
                    <a:pt x="2393" y="4739"/>
                  </a:lnTo>
                  <a:lnTo>
                    <a:pt x="2341" y="4735"/>
                  </a:lnTo>
                  <a:lnTo>
                    <a:pt x="2287" y="4729"/>
                  </a:lnTo>
                  <a:lnTo>
                    <a:pt x="2234" y="4725"/>
                  </a:lnTo>
                  <a:lnTo>
                    <a:pt x="2182" y="4716"/>
                  </a:lnTo>
                  <a:lnTo>
                    <a:pt x="2132" y="4704"/>
                  </a:lnTo>
                  <a:lnTo>
                    <a:pt x="2081" y="4683"/>
                  </a:lnTo>
                  <a:lnTo>
                    <a:pt x="2037" y="4656"/>
                  </a:lnTo>
                  <a:lnTo>
                    <a:pt x="2013" y="4656"/>
                  </a:lnTo>
                  <a:lnTo>
                    <a:pt x="2011" y="4640"/>
                  </a:lnTo>
                  <a:lnTo>
                    <a:pt x="2009" y="4626"/>
                  </a:lnTo>
                  <a:lnTo>
                    <a:pt x="2006" y="4615"/>
                  </a:lnTo>
                  <a:lnTo>
                    <a:pt x="2002" y="4603"/>
                  </a:lnTo>
                  <a:lnTo>
                    <a:pt x="1994" y="4590"/>
                  </a:lnTo>
                  <a:lnTo>
                    <a:pt x="1986" y="4578"/>
                  </a:lnTo>
                  <a:lnTo>
                    <a:pt x="1976" y="4566"/>
                  </a:lnTo>
                  <a:lnTo>
                    <a:pt x="1969" y="4555"/>
                  </a:lnTo>
                  <a:lnTo>
                    <a:pt x="1992" y="4549"/>
                  </a:lnTo>
                  <a:lnTo>
                    <a:pt x="2021" y="4549"/>
                  </a:lnTo>
                  <a:lnTo>
                    <a:pt x="2052" y="4551"/>
                  </a:lnTo>
                  <a:lnTo>
                    <a:pt x="2087" y="4557"/>
                  </a:lnTo>
                  <a:lnTo>
                    <a:pt x="2122" y="4559"/>
                  </a:lnTo>
                  <a:lnTo>
                    <a:pt x="2157" y="4560"/>
                  </a:lnTo>
                  <a:lnTo>
                    <a:pt x="2190" y="4559"/>
                  </a:lnTo>
                  <a:lnTo>
                    <a:pt x="2223" y="4555"/>
                  </a:lnTo>
                  <a:lnTo>
                    <a:pt x="2327" y="4529"/>
                  </a:lnTo>
                  <a:lnTo>
                    <a:pt x="2434" y="4498"/>
                  </a:lnTo>
                  <a:lnTo>
                    <a:pt x="2537" y="4458"/>
                  </a:lnTo>
                  <a:lnTo>
                    <a:pt x="2640" y="4413"/>
                  </a:lnTo>
                  <a:lnTo>
                    <a:pt x="2737" y="4361"/>
                  </a:lnTo>
                  <a:lnTo>
                    <a:pt x="2834" y="4305"/>
                  </a:lnTo>
                  <a:lnTo>
                    <a:pt x="2925" y="4241"/>
                  </a:lnTo>
                  <a:lnTo>
                    <a:pt x="3016" y="4173"/>
                  </a:lnTo>
                  <a:lnTo>
                    <a:pt x="3026" y="4159"/>
                  </a:lnTo>
                  <a:lnTo>
                    <a:pt x="3037" y="4148"/>
                  </a:lnTo>
                  <a:lnTo>
                    <a:pt x="3047" y="4132"/>
                  </a:lnTo>
                  <a:lnTo>
                    <a:pt x="3057" y="4116"/>
                  </a:lnTo>
                  <a:lnTo>
                    <a:pt x="3064" y="4101"/>
                  </a:lnTo>
                  <a:lnTo>
                    <a:pt x="3074" y="4087"/>
                  </a:lnTo>
                  <a:lnTo>
                    <a:pt x="3086" y="4076"/>
                  </a:lnTo>
                  <a:lnTo>
                    <a:pt x="3103" y="4068"/>
                  </a:lnTo>
                  <a:lnTo>
                    <a:pt x="3105" y="4054"/>
                  </a:lnTo>
                  <a:lnTo>
                    <a:pt x="3105" y="4043"/>
                  </a:lnTo>
                  <a:lnTo>
                    <a:pt x="3101" y="4033"/>
                  </a:lnTo>
                  <a:lnTo>
                    <a:pt x="3097" y="4025"/>
                  </a:lnTo>
                  <a:lnTo>
                    <a:pt x="3082" y="4010"/>
                  </a:lnTo>
                  <a:lnTo>
                    <a:pt x="3066" y="3994"/>
                  </a:lnTo>
                  <a:lnTo>
                    <a:pt x="3035" y="3994"/>
                  </a:lnTo>
                  <a:lnTo>
                    <a:pt x="2979" y="4076"/>
                  </a:lnTo>
                  <a:lnTo>
                    <a:pt x="2913" y="4146"/>
                  </a:lnTo>
                  <a:lnTo>
                    <a:pt x="2839" y="4204"/>
                  </a:lnTo>
                  <a:lnTo>
                    <a:pt x="2762" y="4258"/>
                  </a:lnTo>
                  <a:lnTo>
                    <a:pt x="2677" y="4303"/>
                  </a:lnTo>
                  <a:lnTo>
                    <a:pt x="2593" y="4343"/>
                  </a:lnTo>
                  <a:lnTo>
                    <a:pt x="2506" y="4382"/>
                  </a:lnTo>
                  <a:lnTo>
                    <a:pt x="2424" y="4423"/>
                  </a:lnTo>
                  <a:lnTo>
                    <a:pt x="2366" y="4442"/>
                  </a:lnTo>
                  <a:lnTo>
                    <a:pt x="2308" y="4460"/>
                  </a:lnTo>
                  <a:lnTo>
                    <a:pt x="2250" y="4469"/>
                  </a:lnTo>
                  <a:lnTo>
                    <a:pt x="2192" y="4477"/>
                  </a:lnTo>
                  <a:lnTo>
                    <a:pt x="2132" y="4477"/>
                  </a:lnTo>
                  <a:lnTo>
                    <a:pt x="2071" y="4479"/>
                  </a:lnTo>
                  <a:lnTo>
                    <a:pt x="2009" y="4477"/>
                  </a:lnTo>
                  <a:lnTo>
                    <a:pt x="1949" y="4477"/>
                  </a:lnTo>
                  <a:lnTo>
                    <a:pt x="1932" y="4471"/>
                  </a:lnTo>
                  <a:lnTo>
                    <a:pt x="1916" y="4465"/>
                  </a:lnTo>
                  <a:lnTo>
                    <a:pt x="1899" y="4462"/>
                  </a:lnTo>
                  <a:lnTo>
                    <a:pt x="1881" y="4460"/>
                  </a:lnTo>
                  <a:lnTo>
                    <a:pt x="1868" y="4460"/>
                  </a:lnTo>
                  <a:lnTo>
                    <a:pt x="1856" y="4462"/>
                  </a:lnTo>
                  <a:lnTo>
                    <a:pt x="1845" y="4456"/>
                  </a:lnTo>
                  <a:lnTo>
                    <a:pt x="1833" y="4452"/>
                  </a:lnTo>
                  <a:lnTo>
                    <a:pt x="1819" y="4444"/>
                  </a:lnTo>
                  <a:lnTo>
                    <a:pt x="1808" y="4438"/>
                  </a:lnTo>
                  <a:lnTo>
                    <a:pt x="1796" y="4431"/>
                  </a:lnTo>
                  <a:lnTo>
                    <a:pt x="1784" y="4427"/>
                  </a:lnTo>
                  <a:lnTo>
                    <a:pt x="1763" y="4419"/>
                  </a:lnTo>
                  <a:lnTo>
                    <a:pt x="1742" y="4413"/>
                  </a:lnTo>
                  <a:lnTo>
                    <a:pt x="1720" y="4407"/>
                  </a:lnTo>
                  <a:lnTo>
                    <a:pt x="1701" y="4402"/>
                  </a:lnTo>
                  <a:lnTo>
                    <a:pt x="1680" y="4396"/>
                  </a:lnTo>
                  <a:lnTo>
                    <a:pt x="1658" y="4394"/>
                  </a:lnTo>
                  <a:lnTo>
                    <a:pt x="1637" y="4394"/>
                  </a:lnTo>
                  <a:lnTo>
                    <a:pt x="1616" y="4400"/>
                  </a:lnTo>
                  <a:lnTo>
                    <a:pt x="1589" y="4359"/>
                  </a:lnTo>
                  <a:lnTo>
                    <a:pt x="1561" y="4326"/>
                  </a:lnTo>
                  <a:lnTo>
                    <a:pt x="1530" y="4293"/>
                  </a:lnTo>
                  <a:lnTo>
                    <a:pt x="1499" y="4266"/>
                  </a:lnTo>
                  <a:lnTo>
                    <a:pt x="1462" y="4241"/>
                  </a:lnTo>
                  <a:lnTo>
                    <a:pt x="1428" y="4223"/>
                  </a:lnTo>
                  <a:lnTo>
                    <a:pt x="1389" y="4210"/>
                  </a:lnTo>
                  <a:lnTo>
                    <a:pt x="1352" y="4204"/>
                  </a:lnTo>
                  <a:lnTo>
                    <a:pt x="1335" y="4196"/>
                  </a:lnTo>
                  <a:lnTo>
                    <a:pt x="1317" y="4194"/>
                  </a:lnTo>
                  <a:lnTo>
                    <a:pt x="1298" y="4194"/>
                  </a:lnTo>
                  <a:lnTo>
                    <a:pt x="1278" y="4196"/>
                  </a:lnTo>
                  <a:lnTo>
                    <a:pt x="1259" y="4198"/>
                  </a:lnTo>
                  <a:lnTo>
                    <a:pt x="1241" y="4202"/>
                  </a:lnTo>
                  <a:lnTo>
                    <a:pt x="1224" y="4208"/>
                  </a:lnTo>
                  <a:lnTo>
                    <a:pt x="1210" y="4213"/>
                  </a:lnTo>
                  <a:lnTo>
                    <a:pt x="1228" y="4155"/>
                  </a:lnTo>
                  <a:lnTo>
                    <a:pt x="1247" y="4097"/>
                  </a:lnTo>
                  <a:lnTo>
                    <a:pt x="1263" y="4035"/>
                  </a:lnTo>
                  <a:lnTo>
                    <a:pt x="1278" y="3975"/>
                  </a:lnTo>
                  <a:lnTo>
                    <a:pt x="1292" y="3911"/>
                  </a:lnTo>
                  <a:lnTo>
                    <a:pt x="1307" y="3849"/>
                  </a:lnTo>
                  <a:lnTo>
                    <a:pt x="1325" y="3789"/>
                  </a:lnTo>
                  <a:lnTo>
                    <a:pt x="1348" y="3731"/>
                  </a:lnTo>
                  <a:lnTo>
                    <a:pt x="1358" y="3698"/>
                  </a:lnTo>
                  <a:lnTo>
                    <a:pt x="1367" y="3665"/>
                  </a:lnTo>
                  <a:lnTo>
                    <a:pt x="1371" y="3630"/>
                  </a:lnTo>
                  <a:lnTo>
                    <a:pt x="1375" y="3595"/>
                  </a:lnTo>
                  <a:lnTo>
                    <a:pt x="1373" y="3558"/>
                  </a:lnTo>
                  <a:lnTo>
                    <a:pt x="1373" y="3523"/>
                  </a:lnTo>
                  <a:lnTo>
                    <a:pt x="1371" y="3488"/>
                  </a:lnTo>
                  <a:lnTo>
                    <a:pt x="1369" y="3457"/>
                  </a:lnTo>
                  <a:lnTo>
                    <a:pt x="1387" y="3455"/>
                  </a:lnTo>
                  <a:lnTo>
                    <a:pt x="1406" y="3457"/>
                  </a:lnTo>
                  <a:lnTo>
                    <a:pt x="1426" y="3461"/>
                  </a:lnTo>
                  <a:lnTo>
                    <a:pt x="1445" y="3467"/>
                  </a:lnTo>
                  <a:lnTo>
                    <a:pt x="1462" y="3469"/>
                  </a:lnTo>
                  <a:lnTo>
                    <a:pt x="1482" y="3469"/>
                  </a:lnTo>
                  <a:lnTo>
                    <a:pt x="1499" y="3467"/>
                  </a:lnTo>
                  <a:lnTo>
                    <a:pt x="1517" y="3461"/>
                  </a:lnTo>
                  <a:lnTo>
                    <a:pt x="1519" y="3449"/>
                  </a:lnTo>
                  <a:lnTo>
                    <a:pt x="1526" y="3442"/>
                  </a:lnTo>
                  <a:lnTo>
                    <a:pt x="1530" y="3430"/>
                  </a:lnTo>
                  <a:lnTo>
                    <a:pt x="1530" y="3420"/>
                  </a:lnTo>
                  <a:lnTo>
                    <a:pt x="1511" y="3401"/>
                  </a:lnTo>
                  <a:lnTo>
                    <a:pt x="1490" y="3395"/>
                  </a:lnTo>
                  <a:lnTo>
                    <a:pt x="1468" y="3391"/>
                  </a:lnTo>
                  <a:lnTo>
                    <a:pt x="1447" y="3389"/>
                  </a:lnTo>
                  <a:lnTo>
                    <a:pt x="1428" y="3387"/>
                  </a:lnTo>
                  <a:lnTo>
                    <a:pt x="1406" y="3382"/>
                  </a:lnTo>
                  <a:lnTo>
                    <a:pt x="1387" y="3378"/>
                  </a:lnTo>
                  <a:lnTo>
                    <a:pt x="1369" y="3370"/>
                  </a:lnTo>
                  <a:lnTo>
                    <a:pt x="1352" y="3360"/>
                  </a:lnTo>
                  <a:lnTo>
                    <a:pt x="1331" y="3322"/>
                  </a:lnTo>
                  <a:lnTo>
                    <a:pt x="1309" y="3283"/>
                  </a:lnTo>
                  <a:lnTo>
                    <a:pt x="1282" y="3244"/>
                  </a:lnTo>
                  <a:lnTo>
                    <a:pt x="1253" y="3211"/>
                  </a:lnTo>
                  <a:lnTo>
                    <a:pt x="1218" y="3178"/>
                  </a:lnTo>
                  <a:lnTo>
                    <a:pt x="1183" y="3151"/>
                  </a:lnTo>
                  <a:lnTo>
                    <a:pt x="1143" y="3128"/>
                  </a:lnTo>
                  <a:lnTo>
                    <a:pt x="1102" y="3114"/>
                  </a:lnTo>
                  <a:lnTo>
                    <a:pt x="1079" y="3108"/>
                  </a:lnTo>
                  <a:lnTo>
                    <a:pt x="1055" y="3108"/>
                  </a:lnTo>
                  <a:lnTo>
                    <a:pt x="1034" y="3110"/>
                  </a:lnTo>
                  <a:lnTo>
                    <a:pt x="1015" y="3116"/>
                  </a:lnTo>
                  <a:lnTo>
                    <a:pt x="993" y="3120"/>
                  </a:lnTo>
                  <a:lnTo>
                    <a:pt x="974" y="3124"/>
                  </a:lnTo>
                  <a:lnTo>
                    <a:pt x="952" y="3126"/>
                  </a:lnTo>
                  <a:lnTo>
                    <a:pt x="933" y="3128"/>
                  </a:lnTo>
                  <a:lnTo>
                    <a:pt x="919" y="3133"/>
                  </a:lnTo>
                  <a:lnTo>
                    <a:pt x="908" y="3137"/>
                  </a:lnTo>
                  <a:lnTo>
                    <a:pt x="896" y="3139"/>
                  </a:lnTo>
                  <a:lnTo>
                    <a:pt x="885" y="3141"/>
                  </a:lnTo>
                  <a:lnTo>
                    <a:pt x="873" y="3143"/>
                  </a:lnTo>
                  <a:lnTo>
                    <a:pt x="863" y="3151"/>
                  </a:lnTo>
                  <a:lnTo>
                    <a:pt x="857" y="3161"/>
                  </a:lnTo>
                  <a:lnTo>
                    <a:pt x="855" y="3178"/>
                  </a:lnTo>
                  <a:lnTo>
                    <a:pt x="855" y="3188"/>
                  </a:lnTo>
                  <a:lnTo>
                    <a:pt x="855" y="3197"/>
                  </a:lnTo>
                  <a:lnTo>
                    <a:pt x="850" y="3207"/>
                  </a:lnTo>
                  <a:lnTo>
                    <a:pt x="846" y="3217"/>
                  </a:lnTo>
                  <a:lnTo>
                    <a:pt x="834" y="3232"/>
                  </a:lnTo>
                  <a:lnTo>
                    <a:pt x="828" y="3252"/>
                  </a:lnTo>
                  <a:lnTo>
                    <a:pt x="815" y="3320"/>
                  </a:lnTo>
                  <a:lnTo>
                    <a:pt x="803" y="3387"/>
                  </a:lnTo>
                  <a:lnTo>
                    <a:pt x="791" y="3455"/>
                  </a:lnTo>
                  <a:lnTo>
                    <a:pt x="780" y="3525"/>
                  </a:lnTo>
                  <a:lnTo>
                    <a:pt x="764" y="3591"/>
                  </a:lnTo>
                  <a:lnTo>
                    <a:pt x="751" y="3657"/>
                  </a:lnTo>
                  <a:lnTo>
                    <a:pt x="731" y="3723"/>
                  </a:lnTo>
                  <a:lnTo>
                    <a:pt x="714" y="3789"/>
                  </a:lnTo>
                  <a:lnTo>
                    <a:pt x="689" y="3766"/>
                  </a:lnTo>
                  <a:lnTo>
                    <a:pt x="671" y="3738"/>
                  </a:lnTo>
                  <a:lnTo>
                    <a:pt x="654" y="3703"/>
                  </a:lnTo>
                  <a:lnTo>
                    <a:pt x="640" y="3671"/>
                  </a:lnTo>
                  <a:lnTo>
                    <a:pt x="623" y="3634"/>
                  </a:lnTo>
                  <a:lnTo>
                    <a:pt x="605" y="3601"/>
                  </a:lnTo>
                  <a:lnTo>
                    <a:pt x="582" y="3568"/>
                  </a:lnTo>
                  <a:lnTo>
                    <a:pt x="555" y="3543"/>
                  </a:lnTo>
                  <a:lnTo>
                    <a:pt x="456" y="3479"/>
                  </a:lnTo>
                  <a:lnTo>
                    <a:pt x="365" y="3407"/>
                  </a:lnTo>
                  <a:lnTo>
                    <a:pt x="278" y="3325"/>
                  </a:lnTo>
                  <a:lnTo>
                    <a:pt x="202" y="3234"/>
                  </a:lnTo>
                  <a:lnTo>
                    <a:pt x="134" y="3135"/>
                  </a:lnTo>
                  <a:lnTo>
                    <a:pt x="80" y="3031"/>
                  </a:lnTo>
                  <a:lnTo>
                    <a:pt x="39" y="2918"/>
                  </a:lnTo>
                  <a:lnTo>
                    <a:pt x="16" y="2804"/>
                  </a:lnTo>
                  <a:lnTo>
                    <a:pt x="0" y="2631"/>
                  </a:lnTo>
                  <a:lnTo>
                    <a:pt x="14" y="2466"/>
                  </a:lnTo>
                  <a:lnTo>
                    <a:pt x="49" y="2306"/>
                  </a:lnTo>
                  <a:lnTo>
                    <a:pt x="105" y="2154"/>
                  </a:lnTo>
                  <a:lnTo>
                    <a:pt x="175" y="2007"/>
                  </a:lnTo>
                  <a:lnTo>
                    <a:pt x="260" y="1867"/>
                  </a:lnTo>
                  <a:lnTo>
                    <a:pt x="355" y="1734"/>
                  </a:lnTo>
                  <a:lnTo>
                    <a:pt x="458" y="1609"/>
                  </a:lnTo>
                  <a:lnTo>
                    <a:pt x="489" y="1561"/>
                  </a:lnTo>
                  <a:lnTo>
                    <a:pt x="516" y="1513"/>
                  </a:lnTo>
                  <a:lnTo>
                    <a:pt x="535" y="1458"/>
                  </a:lnTo>
                  <a:lnTo>
                    <a:pt x="555" y="1406"/>
                  </a:lnTo>
                  <a:lnTo>
                    <a:pt x="568" y="1350"/>
                  </a:lnTo>
                  <a:lnTo>
                    <a:pt x="586" y="1293"/>
                  </a:lnTo>
                  <a:lnTo>
                    <a:pt x="603" y="1237"/>
                  </a:lnTo>
                  <a:lnTo>
                    <a:pt x="627" y="1185"/>
                  </a:lnTo>
                  <a:lnTo>
                    <a:pt x="652" y="1105"/>
                  </a:lnTo>
                  <a:lnTo>
                    <a:pt x="685" y="1030"/>
                  </a:lnTo>
                  <a:lnTo>
                    <a:pt x="720" y="952"/>
                  </a:lnTo>
                  <a:lnTo>
                    <a:pt x="760" y="880"/>
                  </a:lnTo>
                  <a:lnTo>
                    <a:pt x="805" y="807"/>
                  </a:lnTo>
                  <a:lnTo>
                    <a:pt x="857" y="737"/>
                  </a:lnTo>
                  <a:lnTo>
                    <a:pt x="914" y="669"/>
                  </a:lnTo>
                  <a:lnTo>
                    <a:pt x="978" y="607"/>
                  </a:lnTo>
                  <a:lnTo>
                    <a:pt x="980" y="595"/>
                  </a:lnTo>
                  <a:lnTo>
                    <a:pt x="982" y="584"/>
                  </a:lnTo>
                  <a:lnTo>
                    <a:pt x="980" y="570"/>
                  </a:lnTo>
                  <a:lnTo>
                    <a:pt x="983" y="560"/>
                  </a:lnTo>
                  <a:lnTo>
                    <a:pt x="1005" y="553"/>
                  </a:lnTo>
                  <a:lnTo>
                    <a:pt x="1026" y="547"/>
                  </a:lnTo>
                  <a:lnTo>
                    <a:pt x="1046" y="539"/>
                  </a:lnTo>
                  <a:lnTo>
                    <a:pt x="1067" y="531"/>
                  </a:lnTo>
                  <a:lnTo>
                    <a:pt x="1086" y="522"/>
                  </a:lnTo>
                  <a:lnTo>
                    <a:pt x="1108" y="514"/>
                  </a:lnTo>
                  <a:lnTo>
                    <a:pt x="1131" y="504"/>
                  </a:lnTo>
                  <a:lnTo>
                    <a:pt x="1156" y="497"/>
                  </a:lnTo>
                  <a:lnTo>
                    <a:pt x="1191" y="489"/>
                  </a:lnTo>
                  <a:lnTo>
                    <a:pt x="1228" y="483"/>
                  </a:lnTo>
                  <a:lnTo>
                    <a:pt x="1265" y="475"/>
                  </a:lnTo>
                  <a:lnTo>
                    <a:pt x="1303" y="469"/>
                  </a:lnTo>
                  <a:lnTo>
                    <a:pt x="1340" y="464"/>
                  </a:lnTo>
                  <a:lnTo>
                    <a:pt x="1379" y="460"/>
                  </a:lnTo>
                  <a:lnTo>
                    <a:pt x="1418" y="456"/>
                  </a:lnTo>
                  <a:lnTo>
                    <a:pt x="1457" y="456"/>
                  </a:lnTo>
                  <a:lnTo>
                    <a:pt x="1616" y="433"/>
                  </a:lnTo>
                  <a:lnTo>
                    <a:pt x="1775" y="405"/>
                  </a:lnTo>
                  <a:lnTo>
                    <a:pt x="1934" y="370"/>
                  </a:lnTo>
                  <a:lnTo>
                    <a:pt x="2093" y="336"/>
                  </a:lnTo>
                  <a:lnTo>
                    <a:pt x="2248" y="293"/>
                  </a:lnTo>
                  <a:lnTo>
                    <a:pt x="2405" y="250"/>
                  </a:lnTo>
                  <a:lnTo>
                    <a:pt x="2558" y="202"/>
                  </a:lnTo>
                  <a:lnTo>
                    <a:pt x="2711" y="155"/>
                  </a:lnTo>
                  <a:lnTo>
                    <a:pt x="2756" y="136"/>
                  </a:lnTo>
                  <a:lnTo>
                    <a:pt x="2803" y="118"/>
                  </a:lnTo>
                  <a:lnTo>
                    <a:pt x="2851" y="101"/>
                  </a:lnTo>
                  <a:lnTo>
                    <a:pt x="2900" y="84"/>
                  </a:lnTo>
                  <a:lnTo>
                    <a:pt x="2946" y="64"/>
                  </a:lnTo>
                  <a:lnTo>
                    <a:pt x="2993" y="45"/>
                  </a:lnTo>
                  <a:lnTo>
                    <a:pt x="3039" y="21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FFD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6BAE623-3C5F-4A79-9F26-E74B7C721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032"/>
              <a:ext cx="346" cy="347"/>
            </a:xfrm>
            <a:custGeom>
              <a:avLst/>
              <a:gdLst>
                <a:gd name="T0" fmla="*/ 1 w 692"/>
                <a:gd name="T1" fmla="*/ 1 h 694"/>
                <a:gd name="T2" fmla="*/ 1 w 692"/>
                <a:gd name="T3" fmla="*/ 1 h 694"/>
                <a:gd name="T4" fmla="*/ 1 w 692"/>
                <a:gd name="T5" fmla="*/ 1 h 694"/>
                <a:gd name="T6" fmla="*/ 1 w 692"/>
                <a:gd name="T7" fmla="*/ 1 h 694"/>
                <a:gd name="T8" fmla="*/ 1 w 692"/>
                <a:gd name="T9" fmla="*/ 1 h 694"/>
                <a:gd name="T10" fmla="*/ 1 w 692"/>
                <a:gd name="T11" fmla="*/ 1 h 694"/>
                <a:gd name="T12" fmla="*/ 1 w 692"/>
                <a:gd name="T13" fmla="*/ 1 h 694"/>
                <a:gd name="T14" fmla="*/ 1 w 692"/>
                <a:gd name="T15" fmla="*/ 1 h 694"/>
                <a:gd name="T16" fmla="*/ 1 w 692"/>
                <a:gd name="T17" fmla="*/ 1 h 694"/>
                <a:gd name="T18" fmla="*/ 1 w 692"/>
                <a:gd name="T19" fmla="*/ 1 h 694"/>
                <a:gd name="T20" fmla="*/ 1 w 692"/>
                <a:gd name="T21" fmla="*/ 1 h 694"/>
                <a:gd name="T22" fmla="*/ 1 w 692"/>
                <a:gd name="T23" fmla="*/ 1 h 694"/>
                <a:gd name="T24" fmla="*/ 1 w 692"/>
                <a:gd name="T25" fmla="*/ 1 h 694"/>
                <a:gd name="T26" fmla="*/ 1 w 692"/>
                <a:gd name="T27" fmla="*/ 1 h 694"/>
                <a:gd name="T28" fmla="*/ 1 w 692"/>
                <a:gd name="T29" fmla="*/ 1 h 694"/>
                <a:gd name="T30" fmla="*/ 1 w 692"/>
                <a:gd name="T31" fmla="*/ 1 h 694"/>
                <a:gd name="T32" fmla="*/ 1 w 692"/>
                <a:gd name="T33" fmla="*/ 1 h 694"/>
                <a:gd name="T34" fmla="*/ 1 w 692"/>
                <a:gd name="T35" fmla="*/ 1 h 694"/>
                <a:gd name="T36" fmla="*/ 1 w 692"/>
                <a:gd name="T37" fmla="*/ 1 h 694"/>
                <a:gd name="T38" fmla="*/ 1 w 692"/>
                <a:gd name="T39" fmla="*/ 1 h 694"/>
                <a:gd name="T40" fmla="*/ 1 w 692"/>
                <a:gd name="T41" fmla="*/ 1 h 694"/>
                <a:gd name="T42" fmla="*/ 1 w 692"/>
                <a:gd name="T43" fmla="*/ 1 h 694"/>
                <a:gd name="T44" fmla="*/ 1 w 692"/>
                <a:gd name="T45" fmla="*/ 1 h 694"/>
                <a:gd name="T46" fmla="*/ 1 w 692"/>
                <a:gd name="T47" fmla="*/ 1 h 694"/>
                <a:gd name="T48" fmla="*/ 1 w 692"/>
                <a:gd name="T49" fmla="*/ 1 h 694"/>
                <a:gd name="T50" fmla="*/ 1 w 692"/>
                <a:gd name="T51" fmla="*/ 1 h 694"/>
                <a:gd name="T52" fmla="*/ 1 w 692"/>
                <a:gd name="T53" fmla="*/ 1 h 694"/>
                <a:gd name="T54" fmla="*/ 1 w 692"/>
                <a:gd name="T55" fmla="*/ 1 h 694"/>
                <a:gd name="T56" fmla="*/ 1 w 692"/>
                <a:gd name="T57" fmla="*/ 1 h 694"/>
                <a:gd name="T58" fmla="*/ 1 w 692"/>
                <a:gd name="T59" fmla="*/ 0 h 694"/>
                <a:gd name="T60" fmla="*/ 1 w 692"/>
                <a:gd name="T61" fmla="*/ 1 h 694"/>
                <a:gd name="T62" fmla="*/ 1 w 692"/>
                <a:gd name="T63" fmla="*/ 1 h 694"/>
                <a:gd name="T64" fmla="*/ 1 w 692"/>
                <a:gd name="T65" fmla="*/ 1 h 694"/>
                <a:gd name="T66" fmla="*/ 1 w 692"/>
                <a:gd name="T67" fmla="*/ 1 h 6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2"/>
                <a:gd name="T103" fmla="*/ 0 h 694"/>
                <a:gd name="T104" fmla="*/ 692 w 692"/>
                <a:gd name="T105" fmla="*/ 694 h 6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2" h="694">
                  <a:moveTo>
                    <a:pt x="628" y="301"/>
                  </a:moveTo>
                  <a:lnTo>
                    <a:pt x="646" y="343"/>
                  </a:lnTo>
                  <a:lnTo>
                    <a:pt x="663" y="390"/>
                  </a:lnTo>
                  <a:lnTo>
                    <a:pt x="675" y="438"/>
                  </a:lnTo>
                  <a:lnTo>
                    <a:pt x="687" y="491"/>
                  </a:lnTo>
                  <a:lnTo>
                    <a:pt x="690" y="541"/>
                  </a:lnTo>
                  <a:lnTo>
                    <a:pt x="692" y="591"/>
                  </a:lnTo>
                  <a:lnTo>
                    <a:pt x="688" y="640"/>
                  </a:lnTo>
                  <a:lnTo>
                    <a:pt x="683" y="688"/>
                  </a:lnTo>
                  <a:lnTo>
                    <a:pt x="683" y="694"/>
                  </a:lnTo>
                  <a:lnTo>
                    <a:pt x="663" y="646"/>
                  </a:lnTo>
                  <a:lnTo>
                    <a:pt x="650" y="599"/>
                  </a:lnTo>
                  <a:lnTo>
                    <a:pt x="638" y="549"/>
                  </a:lnTo>
                  <a:lnTo>
                    <a:pt x="630" y="500"/>
                  </a:lnTo>
                  <a:lnTo>
                    <a:pt x="619" y="448"/>
                  </a:lnTo>
                  <a:lnTo>
                    <a:pt x="607" y="400"/>
                  </a:lnTo>
                  <a:lnTo>
                    <a:pt x="590" y="353"/>
                  </a:lnTo>
                  <a:lnTo>
                    <a:pt x="570" y="310"/>
                  </a:lnTo>
                  <a:lnTo>
                    <a:pt x="551" y="279"/>
                  </a:lnTo>
                  <a:lnTo>
                    <a:pt x="537" y="248"/>
                  </a:lnTo>
                  <a:lnTo>
                    <a:pt x="522" y="215"/>
                  </a:lnTo>
                  <a:lnTo>
                    <a:pt x="510" y="184"/>
                  </a:lnTo>
                  <a:lnTo>
                    <a:pt x="493" y="153"/>
                  </a:lnTo>
                  <a:lnTo>
                    <a:pt x="477" y="124"/>
                  </a:lnTo>
                  <a:lnTo>
                    <a:pt x="456" y="99"/>
                  </a:lnTo>
                  <a:lnTo>
                    <a:pt x="432" y="78"/>
                  </a:lnTo>
                  <a:lnTo>
                    <a:pt x="403" y="70"/>
                  </a:lnTo>
                  <a:lnTo>
                    <a:pt x="376" y="70"/>
                  </a:lnTo>
                  <a:lnTo>
                    <a:pt x="347" y="74"/>
                  </a:lnTo>
                  <a:lnTo>
                    <a:pt x="320" y="85"/>
                  </a:lnTo>
                  <a:lnTo>
                    <a:pt x="291" y="97"/>
                  </a:lnTo>
                  <a:lnTo>
                    <a:pt x="264" y="113"/>
                  </a:lnTo>
                  <a:lnTo>
                    <a:pt x="237" y="130"/>
                  </a:lnTo>
                  <a:lnTo>
                    <a:pt x="213" y="147"/>
                  </a:lnTo>
                  <a:lnTo>
                    <a:pt x="194" y="169"/>
                  </a:lnTo>
                  <a:lnTo>
                    <a:pt x="175" y="192"/>
                  </a:lnTo>
                  <a:lnTo>
                    <a:pt x="153" y="213"/>
                  </a:lnTo>
                  <a:lnTo>
                    <a:pt x="136" y="237"/>
                  </a:lnTo>
                  <a:lnTo>
                    <a:pt x="114" y="260"/>
                  </a:lnTo>
                  <a:lnTo>
                    <a:pt x="97" y="283"/>
                  </a:lnTo>
                  <a:lnTo>
                    <a:pt x="81" y="306"/>
                  </a:lnTo>
                  <a:lnTo>
                    <a:pt x="72" y="334"/>
                  </a:lnTo>
                  <a:lnTo>
                    <a:pt x="56" y="339"/>
                  </a:lnTo>
                  <a:lnTo>
                    <a:pt x="43" y="347"/>
                  </a:lnTo>
                  <a:lnTo>
                    <a:pt x="35" y="349"/>
                  </a:lnTo>
                  <a:lnTo>
                    <a:pt x="27" y="351"/>
                  </a:lnTo>
                  <a:lnTo>
                    <a:pt x="17" y="349"/>
                  </a:lnTo>
                  <a:lnTo>
                    <a:pt x="8" y="347"/>
                  </a:lnTo>
                  <a:lnTo>
                    <a:pt x="0" y="330"/>
                  </a:lnTo>
                  <a:lnTo>
                    <a:pt x="4" y="314"/>
                  </a:lnTo>
                  <a:lnTo>
                    <a:pt x="10" y="295"/>
                  </a:lnTo>
                  <a:lnTo>
                    <a:pt x="17" y="279"/>
                  </a:lnTo>
                  <a:lnTo>
                    <a:pt x="50" y="231"/>
                  </a:lnTo>
                  <a:lnTo>
                    <a:pt x="87" y="184"/>
                  </a:lnTo>
                  <a:lnTo>
                    <a:pt x="126" y="138"/>
                  </a:lnTo>
                  <a:lnTo>
                    <a:pt x="171" y="99"/>
                  </a:lnTo>
                  <a:lnTo>
                    <a:pt x="215" y="62"/>
                  </a:lnTo>
                  <a:lnTo>
                    <a:pt x="266" y="33"/>
                  </a:lnTo>
                  <a:lnTo>
                    <a:pt x="320" y="10"/>
                  </a:lnTo>
                  <a:lnTo>
                    <a:pt x="382" y="0"/>
                  </a:lnTo>
                  <a:lnTo>
                    <a:pt x="432" y="12"/>
                  </a:lnTo>
                  <a:lnTo>
                    <a:pt x="475" y="39"/>
                  </a:lnTo>
                  <a:lnTo>
                    <a:pt x="512" y="72"/>
                  </a:lnTo>
                  <a:lnTo>
                    <a:pt x="545" y="115"/>
                  </a:lnTo>
                  <a:lnTo>
                    <a:pt x="568" y="159"/>
                  </a:lnTo>
                  <a:lnTo>
                    <a:pt x="592" y="208"/>
                  </a:lnTo>
                  <a:lnTo>
                    <a:pt x="609" y="254"/>
                  </a:lnTo>
                  <a:lnTo>
                    <a:pt x="628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296C258-7BCE-4F59-9B59-B24FBA655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2280"/>
              <a:ext cx="668" cy="1498"/>
            </a:xfrm>
            <a:custGeom>
              <a:avLst/>
              <a:gdLst>
                <a:gd name="T0" fmla="*/ 1 w 1334"/>
                <a:gd name="T1" fmla="*/ 1 h 2996"/>
                <a:gd name="T2" fmla="*/ 1 w 1334"/>
                <a:gd name="T3" fmla="*/ 1 h 2996"/>
                <a:gd name="T4" fmla="*/ 1 w 1334"/>
                <a:gd name="T5" fmla="*/ 1 h 2996"/>
                <a:gd name="T6" fmla="*/ 1 w 1334"/>
                <a:gd name="T7" fmla="*/ 1 h 2996"/>
                <a:gd name="T8" fmla="*/ 1 w 1334"/>
                <a:gd name="T9" fmla="*/ 1 h 2996"/>
                <a:gd name="T10" fmla="*/ 1 w 1334"/>
                <a:gd name="T11" fmla="*/ 1 h 2996"/>
                <a:gd name="T12" fmla="*/ 1 w 1334"/>
                <a:gd name="T13" fmla="*/ 1 h 2996"/>
                <a:gd name="T14" fmla="*/ 1 w 1334"/>
                <a:gd name="T15" fmla="*/ 1 h 2996"/>
                <a:gd name="T16" fmla="*/ 1 w 1334"/>
                <a:gd name="T17" fmla="*/ 1 h 2996"/>
                <a:gd name="T18" fmla="*/ 1 w 1334"/>
                <a:gd name="T19" fmla="*/ 1 h 2996"/>
                <a:gd name="T20" fmla="*/ 1 w 1334"/>
                <a:gd name="T21" fmla="*/ 1 h 2996"/>
                <a:gd name="T22" fmla="*/ 1 w 1334"/>
                <a:gd name="T23" fmla="*/ 1 h 2996"/>
                <a:gd name="T24" fmla="*/ 1 w 1334"/>
                <a:gd name="T25" fmla="*/ 1 h 2996"/>
                <a:gd name="T26" fmla="*/ 1 w 1334"/>
                <a:gd name="T27" fmla="*/ 1 h 2996"/>
                <a:gd name="T28" fmla="*/ 1 w 1334"/>
                <a:gd name="T29" fmla="*/ 1 h 2996"/>
                <a:gd name="T30" fmla="*/ 1 w 1334"/>
                <a:gd name="T31" fmla="*/ 1 h 2996"/>
                <a:gd name="T32" fmla="*/ 1 w 1334"/>
                <a:gd name="T33" fmla="*/ 1 h 2996"/>
                <a:gd name="T34" fmla="*/ 1 w 1334"/>
                <a:gd name="T35" fmla="*/ 1 h 2996"/>
                <a:gd name="T36" fmla="*/ 1 w 1334"/>
                <a:gd name="T37" fmla="*/ 1 h 2996"/>
                <a:gd name="T38" fmla="*/ 1 w 1334"/>
                <a:gd name="T39" fmla="*/ 1 h 2996"/>
                <a:gd name="T40" fmla="*/ 1 w 1334"/>
                <a:gd name="T41" fmla="*/ 1 h 2996"/>
                <a:gd name="T42" fmla="*/ 1 w 1334"/>
                <a:gd name="T43" fmla="*/ 1 h 2996"/>
                <a:gd name="T44" fmla="*/ 1 w 1334"/>
                <a:gd name="T45" fmla="*/ 1 h 2996"/>
                <a:gd name="T46" fmla="*/ 1 w 1334"/>
                <a:gd name="T47" fmla="*/ 1 h 2996"/>
                <a:gd name="T48" fmla="*/ 1 w 1334"/>
                <a:gd name="T49" fmla="*/ 1 h 2996"/>
                <a:gd name="T50" fmla="*/ 1 w 1334"/>
                <a:gd name="T51" fmla="*/ 1 h 2996"/>
                <a:gd name="T52" fmla="*/ 1 w 1334"/>
                <a:gd name="T53" fmla="*/ 1 h 2996"/>
                <a:gd name="T54" fmla="*/ 1 w 1334"/>
                <a:gd name="T55" fmla="*/ 1 h 2996"/>
                <a:gd name="T56" fmla="*/ 1 w 1334"/>
                <a:gd name="T57" fmla="*/ 1 h 2996"/>
                <a:gd name="T58" fmla="*/ 1 w 1334"/>
                <a:gd name="T59" fmla="*/ 1 h 2996"/>
                <a:gd name="T60" fmla="*/ 1 w 1334"/>
                <a:gd name="T61" fmla="*/ 1 h 2996"/>
                <a:gd name="T62" fmla="*/ 1 w 1334"/>
                <a:gd name="T63" fmla="*/ 1 h 2996"/>
                <a:gd name="T64" fmla="*/ 0 w 1334"/>
                <a:gd name="T65" fmla="*/ 1 h 2996"/>
                <a:gd name="T66" fmla="*/ 1 w 1334"/>
                <a:gd name="T67" fmla="*/ 1 h 2996"/>
                <a:gd name="T68" fmla="*/ 1 w 1334"/>
                <a:gd name="T69" fmla="*/ 1 h 2996"/>
                <a:gd name="T70" fmla="*/ 1 w 1334"/>
                <a:gd name="T71" fmla="*/ 1 h 2996"/>
                <a:gd name="T72" fmla="*/ 1 w 1334"/>
                <a:gd name="T73" fmla="*/ 1 h 2996"/>
                <a:gd name="T74" fmla="*/ 1 w 1334"/>
                <a:gd name="T75" fmla="*/ 1 h 2996"/>
                <a:gd name="T76" fmla="*/ 1 w 1334"/>
                <a:gd name="T77" fmla="*/ 1 h 2996"/>
                <a:gd name="T78" fmla="*/ 1 w 1334"/>
                <a:gd name="T79" fmla="*/ 1 h 2996"/>
                <a:gd name="T80" fmla="*/ 1 w 1334"/>
                <a:gd name="T81" fmla="*/ 1 h 2996"/>
                <a:gd name="T82" fmla="*/ 1 w 1334"/>
                <a:gd name="T83" fmla="*/ 1 h 2996"/>
                <a:gd name="T84" fmla="*/ 1 w 1334"/>
                <a:gd name="T85" fmla="*/ 1 h 2996"/>
                <a:gd name="T86" fmla="*/ 1 w 1334"/>
                <a:gd name="T87" fmla="*/ 1 h 2996"/>
                <a:gd name="T88" fmla="*/ 1 w 1334"/>
                <a:gd name="T89" fmla="*/ 1 h 2996"/>
                <a:gd name="T90" fmla="*/ 1 w 1334"/>
                <a:gd name="T91" fmla="*/ 1 h 2996"/>
                <a:gd name="T92" fmla="*/ 1 w 1334"/>
                <a:gd name="T93" fmla="*/ 1 h 2996"/>
                <a:gd name="T94" fmla="*/ 1 w 1334"/>
                <a:gd name="T95" fmla="*/ 1 h 2996"/>
                <a:gd name="T96" fmla="*/ 1 w 1334"/>
                <a:gd name="T97" fmla="*/ 1 h 2996"/>
                <a:gd name="T98" fmla="*/ 1 w 1334"/>
                <a:gd name="T99" fmla="*/ 1 h 2996"/>
                <a:gd name="T100" fmla="*/ 1 w 1334"/>
                <a:gd name="T101" fmla="*/ 1 h 2996"/>
                <a:gd name="T102" fmla="*/ 1 w 1334"/>
                <a:gd name="T103" fmla="*/ 1 h 2996"/>
                <a:gd name="T104" fmla="*/ 1 w 1334"/>
                <a:gd name="T105" fmla="*/ 1 h 2996"/>
                <a:gd name="T106" fmla="*/ 1 w 1334"/>
                <a:gd name="T107" fmla="*/ 1 h 2996"/>
                <a:gd name="T108" fmla="*/ 1 w 1334"/>
                <a:gd name="T109" fmla="*/ 1 h 2996"/>
                <a:gd name="T110" fmla="*/ 1 w 1334"/>
                <a:gd name="T111" fmla="*/ 1 h 29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34"/>
                <a:gd name="T169" fmla="*/ 0 h 2996"/>
                <a:gd name="T170" fmla="*/ 1334 w 1334"/>
                <a:gd name="T171" fmla="*/ 2996 h 29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34" h="2996">
                  <a:moveTo>
                    <a:pt x="1177" y="33"/>
                  </a:moveTo>
                  <a:lnTo>
                    <a:pt x="1171" y="61"/>
                  </a:lnTo>
                  <a:lnTo>
                    <a:pt x="1167" y="90"/>
                  </a:lnTo>
                  <a:lnTo>
                    <a:pt x="1160" y="117"/>
                  </a:lnTo>
                  <a:lnTo>
                    <a:pt x="1154" y="146"/>
                  </a:lnTo>
                  <a:lnTo>
                    <a:pt x="1144" y="171"/>
                  </a:lnTo>
                  <a:lnTo>
                    <a:pt x="1136" y="198"/>
                  </a:lnTo>
                  <a:lnTo>
                    <a:pt x="1130" y="227"/>
                  </a:lnTo>
                  <a:lnTo>
                    <a:pt x="1127" y="256"/>
                  </a:lnTo>
                  <a:lnTo>
                    <a:pt x="1115" y="280"/>
                  </a:lnTo>
                  <a:lnTo>
                    <a:pt x="1105" y="305"/>
                  </a:lnTo>
                  <a:lnTo>
                    <a:pt x="1096" y="330"/>
                  </a:lnTo>
                  <a:lnTo>
                    <a:pt x="1088" y="357"/>
                  </a:lnTo>
                  <a:lnTo>
                    <a:pt x="1078" y="382"/>
                  </a:lnTo>
                  <a:lnTo>
                    <a:pt x="1070" y="410"/>
                  </a:lnTo>
                  <a:lnTo>
                    <a:pt x="1061" y="435"/>
                  </a:lnTo>
                  <a:lnTo>
                    <a:pt x="1053" y="462"/>
                  </a:lnTo>
                  <a:lnTo>
                    <a:pt x="1041" y="501"/>
                  </a:lnTo>
                  <a:lnTo>
                    <a:pt x="1032" y="540"/>
                  </a:lnTo>
                  <a:lnTo>
                    <a:pt x="1014" y="574"/>
                  </a:lnTo>
                  <a:lnTo>
                    <a:pt x="999" y="611"/>
                  </a:lnTo>
                  <a:lnTo>
                    <a:pt x="977" y="644"/>
                  </a:lnTo>
                  <a:lnTo>
                    <a:pt x="960" y="677"/>
                  </a:lnTo>
                  <a:lnTo>
                    <a:pt x="938" y="712"/>
                  </a:lnTo>
                  <a:lnTo>
                    <a:pt x="921" y="749"/>
                  </a:lnTo>
                  <a:lnTo>
                    <a:pt x="886" y="792"/>
                  </a:lnTo>
                  <a:lnTo>
                    <a:pt x="849" y="828"/>
                  </a:lnTo>
                  <a:lnTo>
                    <a:pt x="808" y="859"/>
                  </a:lnTo>
                  <a:lnTo>
                    <a:pt x="768" y="889"/>
                  </a:lnTo>
                  <a:lnTo>
                    <a:pt x="723" y="912"/>
                  </a:lnTo>
                  <a:lnTo>
                    <a:pt x="677" y="933"/>
                  </a:lnTo>
                  <a:lnTo>
                    <a:pt x="628" y="951"/>
                  </a:lnTo>
                  <a:lnTo>
                    <a:pt x="580" y="968"/>
                  </a:lnTo>
                  <a:lnTo>
                    <a:pt x="554" y="980"/>
                  </a:lnTo>
                  <a:lnTo>
                    <a:pt x="531" y="991"/>
                  </a:lnTo>
                  <a:lnTo>
                    <a:pt x="506" y="1001"/>
                  </a:lnTo>
                  <a:lnTo>
                    <a:pt x="483" y="1011"/>
                  </a:lnTo>
                  <a:lnTo>
                    <a:pt x="456" y="1016"/>
                  </a:lnTo>
                  <a:lnTo>
                    <a:pt x="432" y="1026"/>
                  </a:lnTo>
                  <a:lnTo>
                    <a:pt x="407" y="1036"/>
                  </a:lnTo>
                  <a:lnTo>
                    <a:pt x="384" y="1049"/>
                  </a:lnTo>
                  <a:lnTo>
                    <a:pt x="343" y="1057"/>
                  </a:lnTo>
                  <a:lnTo>
                    <a:pt x="300" y="1065"/>
                  </a:lnTo>
                  <a:lnTo>
                    <a:pt x="258" y="1077"/>
                  </a:lnTo>
                  <a:lnTo>
                    <a:pt x="219" y="1092"/>
                  </a:lnTo>
                  <a:lnTo>
                    <a:pt x="182" y="1110"/>
                  </a:lnTo>
                  <a:lnTo>
                    <a:pt x="153" y="1137"/>
                  </a:lnTo>
                  <a:lnTo>
                    <a:pt x="130" y="1170"/>
                  </a:lnTo>
                  <a:lnTo>
                    <a:pt x="118" y="1214"/>
                  </a:lnTo>
                  <a:lnTo>
                    <a:pt x="105" y="1270"/>
                  </a:lnTo>
                  <a:lnTo>
                    <a:pt x="103" y="1329"/>
                  </a:lnTo>
                  <a:lnTo>
                    <a:pt x="105" y="1383"/>
                  </a:lnTo>
                  <a:lnTo>
                    <a:pt x="116" y="1439"/>
                  </a:lnTo>
                  <a:lnTo>
                    <a:pt x="132" y="1490"/>
                  </a:lnTo>
                  <a:lnTo>
                    <a:pt x="153" y="1542"/>
                  </a:lnTo>
                  <a:lnTo>
                    <a:pt x="180" y="1590"/>
                  </a:lnTo>
                  <a:lnTo>
                    <a:pt x="215" y="1639"/>
                  </a:lnTo>
                  <a:lnTo>
                    <a:pt x="223" y="1647"/>
                  </a:lnTo>
                  <a:lnTo>
                    <a:pt x="233" y="1654"/>
                  </a:lnTo>
                  <a:lnTo>
                    <a:pt x="244" y="1660"/>
                  </a:lnTo>
                  <a:lnTo>
                    <a:pt x="256" y="1666"/>
                  </a:lnTo>
                  <a:lnTo>
                    <a:pt x="262" y="1672"/>
                  </a:lnTo>
                  <a:lnTo>
                    <a:pt x="269" y="1680"/>
                  </a:lnTo>
                  <a:lnTo>
                    <a:pt x="273" y="1689"/>
                  </a:lnTo>
                  <a:lnTo>
                    <a:pt x="273" y="1707"/>
                  </a:lnTo>
                  <a:lnTo>
                    <a:pt x="258" y="1720"/>
                  </a:lnTo>
                  <a:lnTo>
                    <a:pt x="246" y="1740"/>
                  </a:lnTo>
                  <a:lnTo>
                    <a:pt x="236" y="1757"/>
                  </a:lnTo>
                  <a:lnTo>
                    <a:pt x="229" y="1778"/>
                  </a:lnTo>
                  <a:lnTo>
                    <a:pt x="219" y="1796"/>
                  </a:lnTo>
                  <a:lnTo>
                    <a:pt x="211" y="1817"/>
                  </a:lnTo>
                  <a:lnTo>
                    <a:pt x="203" y="1837"/>
                  </a:lnTo>
                  <a:lnTo>
                    <a:pt x="196" y="1858"/>
                  </a:lnTo>
                  <a:lnTo>
                    <a:pt x="178" y="1903"/>
                  </a:lnTo>
                  <a:lnTo>
                    <a:pt x="163" y="1951"/>
                  </a:lnTo>
                  <a:lnTo>
                    <a:pt x="147" y="2000"/>
                  </a:lnTo>
                  <a:lnTo>
                    <a:pt x="134" y="2052"/>
                  </a:lnTo>
                  <a:lnTo>
                    <a:pt x="118" y="2102"/>
                  </a:lnTo>
                  <a:lnTo>
                    <a:pt x="105" y="2155"/>
                  </a:lnTo>
                  <a:lnTo>
                    <a:pt x="93" y="2207"/>
                  </a:lnTo>
                  <a:lnTo>
                    <a:pt x="83" y="2259"/>
                  </a:lnTo>
                  <a:lnTo>
                    <a:pt x="227" y="2246"/>
                  </a:lnTo>
                  <a:lnTo>
                    <a:pt x="370" y="2250"/>
                  </a:lnTo>
                  <a:lnTo>
                    <a:pt x="510" y="2271"/>
                  </a:lnTo>
                  <a:lnTo>
                    <a:pt x="651" y="2310"/>
                  </a:lnTo>
                  <a:lnTo>
                    <a:pt x="785" y="2358"/>
                  </a:lnTo>
                  <a:lnTo>
                    <a:pt x="919" y="2420"/>
                  </a:lnTo>
                  <a:lnTo>
                    <a:pt x="1045" y="2492"/>
                  </a:lnTo>
                  <a:lnTo>
                    <a:pt x="1167" y="2573"/>
                  </a:lnTo>
                  <a:lnTo>
                    <a:pt x="1218" y="2618"/>
                  </a:lnTo>
                  <a:lnTo>
                    <a:pt x="1235" y="2573"/>
                  </a:lnTo>
                  <a:lnTo>
                    <a:pt x="1249" y="2529"/>
                  </a:lnTo>
                  <a:lnTo>
                    <a:pt x="1256" y="2480"/>
                  </a:lnTo>
                  <a:lnTo>
                    <a:pt x="1262" y="2434"/>
                  </a:lnTo>
                  <a:lnTo>
                    <a:pt x="1260" y="2383"/>
                  </a:lnTo>
                  <a:lnTo>
                    <a:pt x="1256" y="2337"/>
                  </a:lnTo>
                  <a:lnTo>
                    <a:pt x="1251" y="2286"/>
                  </a:lnTo>
                  <a:lnTo>
                    <a:pt x="1241" y="2240"/>
                  </a:lnTo>
                  <a:lnTo>
                    <a:pt x="1245" y="2228"/>
                  </a:lnTo>
                  <a:lnTo>
                    <a:pt x="1256" y="2222"/>
                  </a:lnTo>
                  <a:lnTo>
                    <a:pt x="1268" y="2219"/>
                  </a:lnTo>
                  <a:lnTo>
                    <a:pt x="1282" y="2226"/>
                  </a:lnTo>
                  <a:lnTo>
                    <a:pt x="1295" y="2248"/>
                  </a:lnTo>
                  <a:lnTo>
                    <a:pt x="1305" y="2275"/>
                  </a:lnTo>
                  <a:lnTo>
                    <a:pt x="1311" y="2300"/>
                  </a:lnTo>
                  <a:lnTo>
                    <a:pt x="1319" y="2329"/>
                  </a:lnTo>
                  <a:lnTo>
                    <a:pt x="1320" y="2356"/>
                  </a:lnTo>
                  <a:lnTo>
                    <a:pt x="1324" y="2385"/>
                  </a:lnTo>
                  <a:lnTo>
                    <a:pt x="1326" y="2413"/>
                  </a:lnTo>
                  <a:lnTo>
                    <a:pt x="1332" y="2442"/>
                  </a:lnTo>
                  <a:lnTo>
                    <a:pt x="1332" y="2509"/>
                  </a:lnTo>
                  <a:lnTo>
                    <a:pt x="1334" y="2579"/>
                  </a:lnTo>
                  <a:lnTo>
                    <a:pt x="1330" y="2649"/>
                  </a:lnTo>
                  <a:lnTo>
                    <a:pt x="1324" y="2719"/>
                  </a:lnTo>
                  <a:lnTo>
                    <a:pt x="1313" y="2785"/>
                  </a:lnTo>
                  <a:lnTo>
                    <a:pt x="1297" y="2853"/>
                  </a:lnTo>
                  <a:lnTo>
                    <a:pt x="1278" y="2919"/>
                  </a:lnTo>
                  <a:lnTo>
                    <a:pt x="1255" y="2984"/>
                  </a:lnTo>
                  <a:lnTo>
                    <a:pt x="1237" y="2996"/>
                  </a:lnTo>
                  <a:lnTo>
                    <a:pt x="1218" y="2992"/>
                  </a:lnTo>
                  <a:lnTo>
                    <a:pt x="1202" y="2981"/>
                  </a:lnTo>
                  <a:lnTo>
                    <a:pt x="1192" y="2971"/>
                  </a:lnTo>
                  <a:lnTo>
                    <a:pt x="1189" y="2957"/>
                  </a:lnTo>
                  <a:lnTo>
                    <a:pt x="1191" y="2942"/>
                  </a:lnTo>
                  <a:lnTo>
                    <a:pt x="1206" y="2913"/>
                  </a:lnTo>
                  <a:lnTo>
                    <a:pt x="1218" y="2886"/>
                  </a:lnTo>
                  <a:lnTo>
                    <a:pt x="1224" y="2855"/>
                  </a:lnTo>
                  <a:lnTo>
                    <a:pt x="1227" y="2824"/>
                  </a:lnTo>
                  <a:lnTo>
                    <a:pt x="1225" y="2789"/>
                  </a:lnTo>
                  <a:lnTo>
                    <a:pt x="1222" y="2756"/>
                  </a:lnTo>
                  <a:lnTo>
                    <a:pt x="1214" y="2725"/>
                  </a:lnTo>
                  <a:lnTo>
                    <a:pt x="1208" y="2696"/>
                  </a:lnTo>
                  <a:lnTo>
                    <a:pt x="1127" y="2628"/>
                  </a:lnTo>
                  <a:lnTo>
                    <a:pt x="1043" y="2570"/>
                  </a:lnTo>
                  <a:lnTo>
                    <a:pt x="956" y="2517"/>
                  </a:lnTo>
                  <a:lnTo>
                    <a:pt x="867" y="2475"/>
                  </a:lnTo>
                  <a:lnTo>
                    <a:pt x="772" y="2434"/>
                  </a:lnTo>
                  <a:lnTo>
                    <a:pt x="679" y="2399"/>
                  </a:lnTo>
                  <a:lnTo>
                    <a:pt x="584" y="2366"/>
                  </a:lnTo>
                  <a:lnTo>
                    <a:pt x="489" y="2337"/>
                  </a:lnTo>
                  <a:lnTo>
                    <a:pt x="446" y="2329"/>
                  </a:lnTo>
                  <a:lnTo>
                    <a:pt x="405" y="2323"/>
                  </a:lnTo>
                  <a:lnTo>
                    <a:pt x="366" y="2318"/>
                  </a:lnTo>
                  <a:lnTo>
                    <a:pt x="331" y="2318"/>
                  </a:lnTo>
                  <a:lnTo>
                    <a:pt x="293" y="2316"/>
                  </a:lnTo>
                  <a:lnTo>
                    <a:pt x="256" y="2316"/>
                  </a:lnTo>
                  <a:lnTo>
                    <a:pt x="219" y="2319"/>
                  </a:lnTo>
                  <a:lnTo>
                    <a:pt x="182" y="2327"/>
                  </a:lnTo>
                  <a:lnTo>
                    <a:pt x="163" y="2325"/>
                  </a:lnTo>
                  <a:lnTo>
                    <a:pt x="145" y="2331"/>
                  </a:lnTo>
                  <a:lnTo>
                    <a:pt x="126" y="2335"/>
                  </a:lnTo>
                  <a:lnTo>
                    <a:pt x="106" y="2343"/>
                  </a:lnTo>
                  <a:lnTo>
                    <a:pt x="87" y="2347"/>
                  </a:lnTo>
                  <a:lnTo>
                    <a:pt x="68" y="2349"/>
                  </a:lnTo>
                  <a:lnTo>
                    <a:pt x="50" y="2345"/>
                  </a:lnTo>
                  <a:lnTo>
                    <a:pt x="37" y="2337"/>
                  </a:lnTo>
                  <a:lnTo>
                    <a:pt x="6" y="2341"/>
                  </a:lnTo>
                  <a:lnTo>
                    <a:pt x="0" y="2327"/>
                  </a:lnTo>
                  <a:lnTo>
                    <a:pt x="2" y="2318"/>
                  </a:lnTo>
                  <a:lnTo>
                    <a:pt x="6" y="2308"/>
                  </a:lnTo>
                  <a:lnTo>
                    <a:pt x="11" y="2302"/>
                  </a:lnTo>
                  <a:lnTo>
                    <a:pt x="15" y="2294"/>
                  </a:lnTo>
                  <a:lnTo>
                    <a:pt x="17" y="2286"/>
                  </a:lnTo>
                  <a:lnTo>
                    <a:pt x="11" y="2277"/>
                  </a:lnTo>
                  <a:lnTo>
                    <a:pt x="0" y="2267"/>
                  </a:lnTo>
                  <a:lnTo>
                    <a:pt x="0" y="2182"/>
                  </a:lnTo>
                  <a:lnTo>
                    <a:pt x="15" y="2118"/>
                  </a:lnTo>
                  <a:lnTo>
                    <a:pt x="33" y="2058"/>
                  </a:lnTo>
                  <a:lnTo>
                    <a:pt x="50" y="2000"/>
                  </a:lnTo>
                  <a:lnTo>
                    <a:pt x="72" y="1941"/>
                  </a:lnTo>
                  <a:lnTo>
                    <a:pt x="89" y="1883"/>
                  </a:lnTo>
                  <a:lnTo>
                    <a:pt x="112" y="1825"/>
                  </a:lnTo>
                  <a:lnTo>
                    <a:pt x="136" y="1767"/>
                  </a:lnTo>
                  <a:lnTo>
                    <a:pt x="165" y="1711"/>
                  </a:lnTo>
                  <a:lnTo>
                    <a:pt x="114" y="1645"/>
                  </a:lnTo>
                  <a:lnTo>
                    <a:pt x="73" y="1573"/>
                  </a:lnTo>
                  <a:lnTo>
                    <a:pt x="42" y="1497"/>
                  </a:lnTo>
                  <a:lnTo>
                    <a:pt x="23" y="1418"/>
                  </a:lnTo>
                  <a:lnTo>
                    <a:pt x="13" y="1336"/>
                  </a:lnTo>
                  <a:lnTo>
                    <a:pt x="15" y="1255"/>
                  </a:lnTo>
                  <a:lnTo>
                    <a:pt x="27" y="1174"/>
                  </a:lnTo>
                  <a:lnTo>
                    <a:pt x="54" y="1096"/>
                  </a:lnTo>
                  <a:lnTo>
                    <a:pt x="60" y="1079"/>
                  </a:lnTo>
                  <a:lnTo>
                    <a:pt x="72" y="1065"/>
                  </a:lnTo>
                  <a:lnTo>
                    <a:pt x="81" y="1051"/>
                  </a:lnTo>
                  <a:lnTo>
                    <a:pt x="97" y="1042"/>
                  </a:lnTo>
                  <a:lnTo>
                    <a:pt x="108" y="1030"/>
                  </a:lnTo>
                  <a:lnTo>
                    <a:pt x="126" y="1022"/>
                  </a:lnTo>
                  <a:lnTo>
                    <a:pt x="143" y="1015"/>
                  </a:lnTo>
                  <a:lnTo>
                    <a:pt x="161" y="1009"/>
                  </a:lnTo>
                  <a:lnTo>
                    <a:pt x="227" y="991"/>
                  </a:lnTo>
                  <a:lnTo>
                    <a:pt x="295" y="978"/>
                  </a:lnTo>
                  <a:lnTo>
                    <a:pt x="364" y="964"/>
                  </a:lnTo>
                  <a:lnTo>
                    <a:pt x="434" y="951"/>
                  </a:lnTo>
                  <a:lnTo>
                    <a:pt x="502" y="931"/>
                  </a:lnTo>
                  <a:lnTo>
                    <a:pt x="570" y="910"/>
                  </a:lnTo>
                  <a:lnTo>
                    <a:pt x="632" y="881"/>
                  </a:lnTo>
                  <a:lnTo>
                    <a:pt x="694" y="846"/>
                  </a:lnTo>
                  <a:lnTo>
                    <a:pt x="649" y="854"/>
                  </a:lnTo>
                  <a:lnTo>
                    <a:pt x="607" y="861"/>
                  </a:lnTo>
                  <a:lnTo>
                    <a:pt x="564" y="863"/>
                  </a:lnTo>
                  <a:lnTo>
                    <a:pt x="523" y="865"/>
                  </a:lnTo>
                  <a:lnTo>
                    <a:pt x="479" y="859"/>
                  </a:lnTo>
                  <a:lnTo>
                    <a:pt x="436" y="854"/>
                  </a:lnTo>
                  <a:lnTo>
                    <a:pt x="393" y="844"/>
                  </a:lnTo>
                  <a:lnTo>
                    <a:pt x="351" y="832"/>
                  </a:lnTo>
                  <a:lnTo>
                    <a:pt x="306" y="782"/>
                  </a:lnTo>
                  <a:lnTo>
                    <a:pt x="271" y="728"/>
                  </a:lnTo>
                  <a:lnTo>
                    <a:pt x="244" y="666"/>
                  </a:lnTo>
                  <a:lnTo>
                    <a:pt x="229" y="603"/>
                  </a:lnTo>
                  <a:lnTo>
                    <a:pt x="219" y="538"/>
                  </a:lnTo>
                  <a:lnTo>
                    <a:pt x="219" y="472"/>
                  </a:lnTo>
                  <a:lnTo>
                    <a:pt x="225" y="408"/>
                  </a:lnTo>
                  <a:lnTo>
                    <a:pt x="242" y="348"/>
                  </a:lnTo>
                  <a:lnTo>
                    <a:pt x="254" y="317"/>
                  </a:lnTo>
                  <a:lnTo>
                    <a:pt x="269" y="287"/>
                  </a:lnTo>
                  <a:lnTo>
                    <a:pt x="285" y="258"/>
                  </a:lnTo>
                  <a:lnTo>
                    <a:pt x="300" y="229"/>
                  </a:lnTo>
                  <a:lnTo>
                    <a:pt x="314" y="198"/>
                  </a:lnTo>
                  <a:lnTo>
                    <a:pt x="328" y="169"/>
                  </a:lnTo>
                  <a:lnTo>
                    <a:pt x="341" y="140"/>
                  </a:lnTo>
                  <a:lnTo>
                    <a:pt x="357" y="111"/>
                  </a:lnTo>
                  <a:lnTo>
                    <a:pt x="329" y="107"/>
                  </a:lnTo>
                  <a:lnTo>
                    <a:pt x="304" y="111"/>
                  </a:lnTo>
                  <a:lnTo>
                    <a:pt x="281" y="119"/>
                  </a:lnTo>
                  <a:lnTo>
                    <a:pt x="260" y="132"/>
                  </a:lnTo>
                  <a:lnTo>
                    <a:pt x="236" y="146"/>
                  </a:lnTo>
                  <a:lnTo>
                    <a:pt x="215" y="161"/>
                  </a:lnTo>
                  <a:lnTo>
                    <a:pt x="194" y="177"/>
                  </a:lnTo>
                  <a:lnTo>
                    <a:pt x="174" y="192"/>
                  </a:lnTo>
                  <a:lnTo>
                    <a:pt x="157" y="191"/>
                  </a:lnTo>
                  <a:lnTo>
                    <a:pt x="139" y="187"/>
                  </a:lnTo>
                  <a:lnTo>
                    <a:pt x="124" y="181"/>
                  </a:lnTo>
                  <a:lnTo>
                    <a:pt x="114" y="171"/>
                  </a:lnTo>
                  <a:lnTo>
                    <a:pt x="118" y="134"/>
                  </a:lnTo>
                  <a:lnTo>
                    <a:pt x="147" y="109"/>
                  </a:lnTo>
                  <a:lnTo>
                    <a:pt x="180" y="88"/>
                  </a:lnTo>
                  <a:lnTo>
                    <a:pt x="213" y="70"/>
                  </a:lnTo>
                  <a:lnTo>
                    <a:pt x="250" y="55"/>
                  </a:lnTo>
                  <a:lnTo>
                    <a:pt x="285" y="41"/>
                  </a:lnTo>
                  <a:lnTo>
                    <a:pt x="326" y="33"/>
                  </a:lnTo>
                  <a:lnTo>
                    <a:pt x="366" y="28"/>
                  </a:lnTo>
                  <a:lnTo>
                    <a:pt x="411" y="30"/>
                  </a:lnTo>
                  <a:lnTo>
                    <a:pt x="434" y="39"/>
                  </a:lnTo>
                  <a:lnTo>
                    <a:pt x="461" y="51"/>
                  </a:lnTo>
                  <a:lnTo>
                    <a:pt x="487" y="63"/>
                  </a:lnTo>
                  <a:lnTo>
                    <a:pt x="514" y="74"/>
                  </a:lnTo>
                  <a:lnTo>
                    <a:pt x="539" y="82"/>
                  </a:lnTo>
                  <a:lnTo>
                    <a:pt x="566" y="90"/>
                  </a:lnTo>
                  <a:lnTo>
                    <a:pt x="595" y="95"/>
                  </a:lnTo>
                  <a:lnTo>
                    <a:pt x="624" y="101"/>
                  </a:lnTo>
                  <a:lnTo>
                    <a:pt x="644" y="115"/>
                  </a:lnTo>
                  <a:lnTo>
                    <a:pt x="667" y="127"/>
                  </a:lnTo>
                  <a:lnTo>
                    <a:pt x="690" y="134"/>
                  </a:lnTo>
                  <a:lnTo>
                    <a:pt x="717" y="142"/>
                  </a:lnTo>
                  <a:lnTo>
                    <a:pt x="743" y="146"/>
                  </a:lnTo>
                  <a:lnTo>
                    <a:pt x="770" y="150"/>
                  </a:lnTo>
                  <a:lnTo>
                    <a:pt x="793" y="156"/>
                  </a:lnTo>
                  <a:lnTo>
                    <a:pt x="816" y="165"/>
                  </a:lnTo>
                  <a:lnTo>
                    <a:pt x="849" y="169"/>
                  </a:lnTo>
                  <a:lnTo>
                    <a:pt x="882" y="169"/>
                  </a:lnTo>
                  <a:lnTo>
                    <a:pt x="915" y="167"/>
                  </a:lnTo>
                  <a:lnTo>
                    <a:pt x="950" y="163"/>
                  </a:lnTo>
                  <a:lnTo>
                    <a:pt x="981" y="158"/>
                  </a:lnTo>
                  <a:lnTo>
                    <a:pt x="1016" y="152"/>
                  </a:lnTo>
                  <a:lnTo>
                    <a:pt x="1047" y="146"/>
                  </a:lnTo>
                  <a:lnTo>
                    <a:pt x="1082" y="142"/>
                  </a:lnTo>
                  <a:lnTo>
                    <a:pt x="1088" y="128"/>
                  </a:lnTo>
                  <a:lnTo>
                    <a:pt x="1096" y="113"/>
                  </a:lnTo>
                  <a:lnTo>
                    <a:pt x="1097" y="95"/>
                  </a:lnTo>
                  <a:lnTo>
                    <a:pt x="1101" y="78"/>
                  </a:lnTo>
                  <a:lnTo>
                    <a:pt x="1103" y="59"/>
                  </a:lnTo>
                  <a:lnTo>
                    <a:pt x="1105" y="41"/>
                  </a:lnTo>
                  <a:lnTo>
                    <a:pt x="1107" y="22"/>
                  </a:lnTo>
                  <a:lnTo>
                    <a:pt x="1113" y="6"/>
                  </a:lnTo>
                  <a:lnTo>
                    <a:pt x="1130" y="0"/>
                  </a:lnTo>
                  <a:lnTo>
                    <a:pt x="1152" y="4"/>
                  </a:lnTo>
                  <a:lnTo>
                    <a:pt x="1160" y="6"/>
                  </a:lnTo>
                  <a:lnTo>
                    <a:pt x="1167" y="14"/>
                  </a:lnTo>
                  <a:lnTo>
                    <a:pt x="1171" y="22"/>
                  </a:lnTo>
                  <a:lnTo>
                    <a:pt x="117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39B98FE-AB69-47D6-AE47-E78DC67E6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" y="2347"/>
              <a:ext cx="358" cy="334"/>
            </a:xfrm>
            <a:custGeom>
              <a:avLst/>
              <a:gdLst>
                <a:gd name="T0" fmla="*/ 1 w 715"/>
                <a:gd name="T1" fmla="*/ 0 h 669"/>
                <a:gd name="T2" fmla="*/ 1 w 715"/>
                <a:gd name="T3" fmla="*/ 0 h 669"/>
                <a:gd name="T4" fmla="*/ 1 w 715"/>
                <a:gd name="T5" fmla="*/ 0 h 669"/>
                <a:gd name="T6" fmla="*/ 1 w 715"/>
                <a:gd name="T7" fmla="*/ 0 h 669"/>
                <a:gd name="T8" fmla="*/ 1 w 715"/>
                <a:gd name="T9" fmla="*/ 0 h 669"/>
                <a:gd name="T10" fmla="*/ 1 w 715"/>
                <a:gd name="T11" fmla="*/ 0 h 669"/>
                <a:gd name="T12" fmla="*/ 1 w 715"/>
                <a:gd name="T13" fmla="*/ 0 h 669"/>
                <a:gd name="T14" fmla="*/ 1 w 715"/>
                <a:gd name="T15" fmla="*/ 0 h 669"/>
                <a:gd name="T16" fmla="*/ 1 w 715"/>
                <a:gd name="T17" fmla="*/ 0 h 669"/>
                <a:gd name="T18" fmla="*/ 1 w 715"/>
                <a:gd name="T19" fmla="*/ 0 h 669"/>
                <a:gd name="T20" fmla="*/ 1 w 715"/>
                <a:gd name="T21" fmla="*/ 0 h 669"/>
                <a:gd name="T22" fmla="*/ 1 w 715"/>
                <a:gd name="T23" fmla="*/ 0 h 669"/>
                <a:gd name="T24" fmla="*/ 1 w 715"/>
                <a:gd name="T25" fmla="*/ 0 h 669"/>
                <a:gd name="T26" fmla="*/ 1 w 715"/>
                <a:gd name="T27" fmla="*/ 0 h 669"/>
                <a:gd name="T28" fmla="*/ 1 w 715"/>
                <a:gd name="T29" fmla="*/ 0 h 669"/>
                <a:gd name="T30" fmla="*/ 1 w 715"/>
                <a:gd name="T31" fmla="*/ 0 h 669"/>
                <a:gd name="T32" fmla="*/ 1 w 715"/>
                <a:gd name="T33" fmla="*/ 0 h 669"/>
                <a:gd name="T34" fmla="*/ 1 w 715"/>
                <a:gd name="T35" fmla="*/ 0 h 669"/>
                <a:gd name="T36" fmla="*/ 1 w 715"/>
                <a:gd name="T37" fmla="*/ 0 h 669"/>
                <a:gd name="T38" fmla="*/ 1 w 715"/>
                <a:gd name="T39" fmla="*/ 0 h 669"/>
                <a:gd name="T40" fmla="*/ 1 w 715"/>
                <a:gd name="T41" fmla="*/ 0 h 669"/>
                <a:gd name="T42" fmla="*/ 1 w 715"/>
                <a:gd name="T43" fmla="*/ 0 h 669"/>
                <a:gd name="T44" fmla="*/ 1 w 715"/>
                <a:gd name="T45" fmla="*/ 0 h 669"/>
                <a:gd name="T46" fmla="*/ 1 w 715"/>
                <a:gd name="T47" fmla="*/ 0 h 669"/>
                <a:gd name="T48" fmla="*/ 1 w 715"/>
                <a:gd name="T49" fmla="*/ 0 h 669"/>
                <a:gd name="T50" fmla="*/ 1 w 715"/>
                <a:gd name="T51" fmla="*/ 0 h 669"/>
                <a:gd name="T52" fmla="*/ 1 w 715"/>
                <a:gd name="T53" fmla="*/ 0 h 669"/>
                <a:gd name="T54" fmla="*/ 1 w 715"/>
                <a:gd name="T55" fmla="*/ 0 h 669"/>
                <a:gd name="T56" fmla="*/ 1 w 715"/>
                <a:gd name="T57" fmla="*/ 0 h 669"/>
                <a:gd name="T58" fmla="*/ 1 w 715"/>
                <a:gd name="T59" fmla="*/ 0 h 669"/>
                <a:gd name="T60" fmla="*/ 1 w 715"/>
                <a:gd name="T61" fmla="*/ 0 h 669"/>
                <a:gd name="T62" fmla="*/ 1 w 715"/>
                <a:gd name="T63" fmla="*/ 0 h 669"/>
                <a:gd name="T64" fmla="*/ 1 w 715"/>
                <a:gd name="T65" fmla="*/ 0 h 669"/>
                <a:gd name="T66" fmla="*/ 1 w 715"/>
                <a:gd name="T67" fmla="*/ 0 h 669"/>
                <a:gd name="T68" fmla="*/ 1 w 715"/>
                <a:gd name="T69" fmla="*/ 0 h 669"/>
                <a:gd name="T70" fmla="*/ 0 w 715"/>
                <a:gd name="T71" fmla="*/ 0 h 669"/>
                <a:gd name="T72" fmla="*/ 1 w 715"/>
                <a:gd name="T73" fmla="*/ 0 h 669"/>
                <a:gd name="T74" fmla="*/ 1 w 715"/>
                <a:gd name="T75" fmla="*/ 0 h 669"/>
                <a:gd name="T76" fmla="*/ 1 w 715"/>
                <a:gd name="T77" fmla="*/ 0 h 669"/>
                <a:gd name="T78" fmla="*/ 1 w 715"/>
                <a:gd name="T79" fmla="*/ 0 h 669"/>
                <a:gd name="T80" fmla="*/ 1 w 715"/>
                <a:gd name="T81" fmla="*/ 0 h 669"/>
                <a:gd name="T82" fmla="*/ 1 w 715"/>
                <a:gd name="T83" fmla="*/ 0 h 66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15"/>
                <a:gd name="T127" fmla="*/ 0 h 669"/>
                <a:gd name="T128" fmla="*/ 715 w 715"/>
                <a:gd name="T129" fmla="*/ 669 h 66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15" h="669">
                  <a:moveTo>
                    <a:pt x="267" y="37"/>
                  </a:moveTo>
                  <a:lnTo>
                    <a:pt x="250" y="66"/>
                  </a:lnTo>
                  <a:lnTo>
                    <a:pt x="232" y="99"/>
                  </a:lnTo>
                  <a:lnTo>
                    <a:pt x="219" y="134"/>
                  </a:lnTo>
                  <a:lnTo>
                    <a:pt x="209" y="171"/>
                  </a:lnTo>
                  <a:lnTo>
                    <a:pt x="200" y="208"/>
                  </a:lnTo>
                  <a:lnTo>
                    <a:pt x="198" y="248"/>
                  </a:lnTo>
                  <a:lnTo>
                    <a:pt x="198" y="287"/>
                  </a:lnTo>
                  <a:lnTo>
                    <a:pt x="209" y="328"/>
                  </a:lnTo>
                  <a:lnTo>
                    <a:pt x="213" y="345"/>
                  </a:lnTo>
                  <a:lnTo>
                    <a:pt x="221" y="363"/>
                  </a:lnTo>
                  <a:lnTo>
                    <a:pt x="231" y="380"/>
                  </a:lnTo>
                  <a:lnTo>
                    <a:pt x="242" y="400"/>
                  </a:lnTo>
                  <a:lnTo>
                    <a:pt x="254" y="415"/>
                  </a:lnTo>
                  <a:lnTo>
                    <a:pt x="269" y="433"/>
                  </a:lnTo>
                  <a:lnTo>
                    <a:pt x="285" y="446"/>
                  </a:lnTo>
                  <a:lnTo>
                    <a:pt x="304" y="460"/>
                  </a:lnTo>
                  <a:lnTo>
                    <a:pt x="333" y="473"/>
                  </a:lnTo>
                  <a:lnTo>
                    <a:pt x="364" y="481"/>
                  </a:lnTo>
                  <a:lnTo>
                    <a:pt x="393" y="479"/>
                  </a:lnTo>
                  <a:lnTo>
                    <a:pt x="424" y="473"/>
                  </a:lnTo>
                  <a:lnTo>
                    <a:pt x="454" y="462"/>
                  </a:lnTo>
                  <a:lnTo>
                    <a:pt x="483" y="452"/>
                  </a:lnTo>
                  <a:lnTo>
                    <a:pt x="514" y="442"/>
                  </a:lnTo>
                  <a:lnTo>
                    <a:pt x="547" y="438"/>
                  </a:lnTo>
                  <a:lnTo>
                    <a:pt x="582" y="411"/>
                  </a:lnTo>
                  <a:lnTo>
                    <a:pt x="613" y="380"/>
                  </a:lnTo>
                  <a:lnTo>
                    <a:pt x="634" y="345"/>
                  </a:lnTo>
                  <a:lnTo>
                    <a:pt x="653" y="311"/>
                  </a:lnTo>
                  <a:lnTo>
                    <a:pt x="665" y="270"/>
                  </a:lnTo>
                  <a:lnTo>
                    <a:pt x="679" y="231"/>
                  </a:lnTo>
                  <a:lnTo>
                    <a:pt x="692" y="192"/>
                  </a:lnTo>
                  <a:lnTo>
                    <a:pt x="706" y="155"/>
                  </a:lnTo>
                  <a:lnTo>
                    <a:pt x="706" y="144"/>
                  </a:lnTo>
                  <a:lnTo>
                    <a:pt x="708" y="132"/>
                  </a:lnTo>
                  <a:lnTo>
                    <a:pt x="708" y="120"/>
                  </a:lnTo>
                  <a:lnTo>
                    <a:pt x="715" y="115"/>
                  </a:lnTo>
                  <a:lnTo>
                    <a:pt x="710" y="163"/>
                  </a:lnTo>
                  <a:lnTo>
                    <a:pt x="704" y="212"/>
                  </a:lnTo>
                  <a:lnTo>
                    <a:pt x="694" y="260"/>
                  </a:lnTo>
                  <a:lnTo>
                    <a:pt x="682" y="309"/>
                  </a:lnTo>
                  <a:lnTo>
                    <a:pt x="667" y="355"/>
                  </a:lnTo>
                  <a:lnTo>
                    <a:pt x="649" y="402"/>
                  </a:lnTo>
                  <a:lnTo>
                    <a:pt x="630" y="448"/>
                  </a:lnTo>
                  <a:lnTo>
                    <a:pt x="609" y="497"/>
                  </a:lnTo>
                  <a:lnTo>
                    <a:pt x="585" y="508"/>
                  </a:lnTo>
                  <a:lnTo>
                    <a:pt x="564" y="528"/>
                  </a:lnTo>
                  <a:lnTo>
                    <a:pt x="545" y="547"/>
                  </a:lnTo>
                  <a:lnTo>
                    <a:pt x="527" y="568"/>
                  </a:lnTo>
                  <a:lnTo>
                    <a:pt x="506" y="584"/>
                  </a:lnTo>
                  <a:lnTo>
                    <a:pt x="487" y="601"/>
                  </a:lnTo>
                  <a:lnTo>
                    <a:pt x="463" y="613"/>
                  </a:lnTo>
                  <a:lnTo>
                    <a:pt x="440" y="621"/>
                  </a:lnTo>
                  <a:lnTo>
                    <a:pt x="405" y="640"/>
                  </a:lnTo>
                  <a:lnTo>
                    <a:pt x="370" y="656"/>
                  </a:lnTo>
                  <a:lnTo>
                    <a:pt x="333" y="663"/>
                  </a:lnTo>
                  <a:lnTo>
                    <a:pt x="296" y="669"/>
                  </a:lnTo>
                  <a:lnTo>
                    <a:pt x="258" y="667"/>
                  </a:lnTo>
                  <a:lnTo>
                    <a:pt x="219" y="661"/>
                  </a:lnTo>
                  <a:lnTo>
                    <a:pt x="180" y="652"/>
                  </a:lnTo>
                  <a:lnTo>
                    <a:pt x="145" y="642"/>
                  </a:lnTo>
                  <a:lnTo>
                    <a:pt x="114" y="630"/>
                  </a:lnTo>
                  <a:lnTo>
                    <a:pt x="91" y="613"/>
                  </a:lnTo>
                  <a:lnTo>
                    <a:pt x="72" y="592"/>
                  </a:lnTo>
                  <a:lnTo>
                    <a:pt x="60" y="570"/>
                  </a:lnTo>
                  <a:lnTo>
                    <a:pt x="48" y="545"/>
                  </a:lnTo>
                  <a:lnTo>
                    <a:pt x="39" y="520"/>
                  </a:lnTo>
                  <a:lnTo>
                    <a:pt x="27" y="493"/>
                  </a:lnTo>
                  <a:lnTo>
                    <a:pt x="17" y="469"/>
                  </a:lnTo>
                  <a:lnTo>
                    <a:pt x="8" y="433"/>
                  </a:lnTo>
                  <a:lnTo>
                    <a:pt x="4" y="396"/>
                  </a:lnTo>
                  <a:lnTo>
                    <a:pt x="0" y="359"/>
                  </a:lnTo>
                  <a:lnTo>
                    <a:pt x="2" y="324"/>
                  </a:lnTo>
                  <a:lnTo>
                    <a:pt x="6" y="289"/>
                  </a:lnTo>
                  <a:lnTo>
                    <a:pt x="15" y="254"/>
                  </a:lnTo>
                  <a:lnTo>
                    <a:pt x="29" y="221"/>
                  </a:lnTo>
                  <a:lnTo>
                    <a:pt x="48" y="192"/>
                  </a:lnTo>
                  <a:lnTo>
                    <a:pt x="60" y="155"/>
                  </a:lnTo>
                  <a:lnTo>
                    <a:pt x="77" y="117"/>
                  </a:lnTo>
                  <a:lnTo>
                    <a:pt x="97" y="76"/>
                  </a:lnTo>
                  <a:lnTo>
                    <a:pt x="124" y="41"/>
                  </a:lnTo>
                  <a:lnTo>
                    <a:pt x="151" y="14"/>
                  </a:lnTo>
                  <a:lnTo>
                    <a:pt x="186" y="0"/>
                  </a:lnTo>
                  <a:lnTo>
                    <a:pt x="225" y="6"/>
                  </a:lnTo>
                  <a:lnTo>
                    <a:pt x="26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4F3D60D-92DF-4677-8530-270615923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2389"/>
              <a:ext cx="64" cy="54"/>
            </a:xfrm>
            <a:custGeom>
              <a:avLst/>
              <a:gdLst>
                <a:gd name="T0" fmla="*/ 0 w 130"/>
                <a:gd name="T1" fmla="*/ 1 h 106"/>
                <a:gd name="T2" fmla="*/ 0 w 130"/>
                <a:gd name="T3" fmla="*/ 1 h 106"/>
                <a:gd name="T4" fmla="*/ 0 w 130"/>
                <a:gd name="T5" fmla="*/ 1 h 106"/>
                <a:gd name="T6" fmla="*/ 0 w 130"/>
                <a:gd name="T7" fmla="*/ 1 h 106"/>
                <a:gd name="T8" fmla="*/ 0 w 130"/>
                <a:gd name="T9" fmla="*/ 1 h 106"/>
                <a:gd name="T10" fmla="*/ 0 w 130"/>
                <a:gd name="T11" fmla="*/ 1 h 106"/>
                <a:gd name="T12" fmla="*/ 0 w 130"/>
                <a:gd name="T13" fmla="*/ 1 h 106"/>
                <a:gd name="T14" fmla="*/ 0 w 130"/>
                <a:gd name="T15" fmla="*/ 1 h 106"/>
                <a:gd name="T16" fmla="*/ 0 w 130"/>
                <a:gd name="T17" fmla="*/ 1 h 106"/>
                <a:gd name="T18" fmla="*/ 0 w 130"/>
                <a:gd name="T19" fmla="*/ 1 h 106"/>
                <a:gd name="T20" fmla="*/ 0 w 130"/>
                <a:gd name="T21" fmla="*/ 1 h 106"/>
                <a:gd name="T22" fmla="*/ 0 w 130"/>
                <a:gd name="T23" fmla="*/ 1 h 106"/>
                <a:gd name="T24" fmla="*/ 0 w 130"/>
                <a:gd name="T25" fmla="*/ 1 h 106"/>
                <a:gd name="T26" fmla="*/ 0 w 130"/>
                <a:gd name="T27" fmla="*/ 1 h 106"/>
                <a:gd name="T28" fmla="*/ 0 w 130"/>
                <a:gd name="T29" fmla="*/ 1 h 106"/>
                <a:gd name="T30" fmla="*/ 0 w 130"/>
                <a:gd name="T31" fmla="*/ 1 h 106"/>
                <a:gd name="T32" fmla="*/ 0 w 130"/>
                <a:gd name="T33" fmla="*/ 1 h 106"/>
                <a:gd name="T34" fmla="*/ 0 w 130"/>
                <a:gd name="T35" fmla="*/ 0 h 106"/>
                <a:gd name="T36" fmla="*/ 0 w 130"/>
                <a:gd name="T37" fmla="*/ 1 h 106"/>
                <a:gd name="T38" fmla="*/ 0 w 130"/>
                <a:gd name="T39" fmla="*/ 1 h 106"/>
                <a:gd name="T40" fmla="*/ 0 w 130"/>
                <a:gd name="T41" fmla="*/ 1 h 106"/>
                <a:gd name="T42" fmla="*/ 0 w 130"/>
                <a:gd name="T43" fmla="*/ 1 h 106"/>
                <a:gd name="T44" fmla="*/ 0 w 130"/>
                <a:gd name="T45" fmla="*/ 1 h 106"/>
                <a:gd name="T46" fmla="*/ 0 w 130"/>
                <a:gd name="T47" fmla="*/ 1 h 106"/>
                <a:gd name="T48" fmla="*/ 0 w 130"/>
                <a:gd name="T49" fmla="*/ 1 h 106"/>
                <a:gd name="T50" fmla="*/ 0 w 130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0"/>
                <a:gd name="T79" fmla="*/ 0 h 106"/>
                <a:gd name="T80" fmla="*/ 130 w 130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0" h="106">
                  <a:moveTo>
                    <a:pt x="130" y="19"/>
                  </a:moveTo>
                  <a:lnTo>
                    <a:pt x="130" y="33"/>
                  </a:lnTo>
                  <a:lnTo>
                    <a:pt x="128" y="46"/>
                  </a:lnTo>
                  <a:lnTo>
                    <a:pt x="120" y="58"/>
                  </a:lnTo>
                  <a:lnTo>
                    <a:pt x="114" y="69"/>
                  </a:lnTo>
                  <a:lnTo>
                    <a:pt x="103" y="79"/>
                  </a:lnTo>
                  <a:lnTo>
                    <a:pt x="93" y="89"/>
                  </a:lnTo>
                  <a:lnTo>
                    <a:pt x="81" y="97"/>
                  </a:lnTo>
                  <a:lnTo>
                    <a:pt x="76" y="106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19" y="97"/>
                  </a:lnTo>
                  <a:lnTo>
                    <a:pt x="12" y="79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2" y="33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6" y="5"/>
                  </a:lnTo>
                  <a:lnTo>
                    <a:pt x="68" y="7"/>
                  </a:lnTo>
                  <a:lnTo>
                    <a:pt x="80" y="11"/>
                  </a:lnTo>
                  <a:lnTo>
                    <a:pt x="91" y="13"/>
                  </a:lnTo>
                  <a:lnTo>
                    <a:pt x="103" y="15"/>
                  </a:lnTo>
                  <a:lnTo>
                    <a:pt x="114" y="17"/>
                  </a:lnTo>
                  <a:lnTo>
                    <a:pt x="13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FA7726A-A233-4E45-BCED-84AF3842C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" y="2432"/>
              <a:ext cx="396" cy="478"/>
            </a:xfrm>
            <a:custGeom>
              <a:avLst/>
              <a:gdLst>
                <a:gd name="T0" fmla="*/ 1 w 791"/>
                <a:gd name="T1" fmla="*/ 1 h 956"/>
                <a:gd name="T2" fmla="*/ 1 w 791"/>
                <a:gd name="T3" fmla="*/ 1 h 956"/>
                <a:gd name="T4" fmla="*/ 1 w 791"/>
                <a:gd name="T5" fmla="*/ 1 h 956"/>
                <a:gd name="T6" fmla="*/ 1 w 791"/>
                <a:gd name="T7" fmla="*/ 1 h 956"/>
                <a:gd name="T8" fmla="*/ 1 w 791"/>
                <a:gd name="T9" fmla="*/ 1 h 956"/>
                <a:gd name="T10" fmla="*/ 1 w 791"/>
                <a:gd name="T11" fmla="*/ 1 h 956"/>
                <a:gd name="T12" fmla="*/ 1 w 791"/>
                <a:gd name="T13" fmla="*/ 1 h 956"/>
                <a:gd name="T14" fmla="*/ 1 w 791"/>
                <a:gd name="T15" fmla="*/ 1 h 956"/>
                <a:gd name="T16" fmla="*/ 1 w 791"/>
                <a:gd name="T17" fmla="*/ 1 h 956"/>
                <a:gd name="T18" fmla="*/ 1 w 791"/>
                <a:gd name="T19" fmla="*/ 1 h 956"/>
                <a:gd name="T20" fmla="*/ 1 w 791"/>
                <a:gd name="T21" fmla="*/ 1 h 956"/>
                <a:gd name="T22" fmla="*/ 1 w 791"/>
                <a:gd name="T23" fmla="*/ 1 h 956"/>
                <a:gd name="T24" fmla="*/ 1 w 791"/>
                <a:gd name="T25" fmla="*/ 1 h 956"/>
                <a:gd name="T26" fmla="*/ 1 w 791"/>
                <a:gd name="T27" fmla="*/ 1 h 956"/>
                <a:gd name="T28" fmla="*/ 1 w 791"/>
                <a:gd name="T29" fmla="*/ 1 h 956"/>
                <a:gd name="T30" fmla="*/ 1 w 791"/>
                <a:gd name="T31" fmla="*/ 1 h 956"/>
                <a:gd name="T32" fmla="*/ 1 w 791"/>
                <a:gd name="T33" fmla="*/ 1 h 956"/>
                <a:gd name="T34" fmla="*/ 1 w 791"/>
                <a:gd name="T35" fmla="*/ 1 h 956"/>
                <a:gd name="T36" fmla="*/ 1 w 791"/>
                <a:gd name="T37" fmla="*/ 1 h 956"/>
                <a:gd name="T38" fmla="*/ 1 w 791"/>
                <a:gd name="T39" fmla="*/ 1 h 956"/>
                <a:gd name="T40" fmla="*/ 1 w 791"/>
                <a:gd name="T41" fmla="*/ 1 h 956"/>
                <a:gd name="T42" fmla="*/ 1 w 791"/>
                <a:gd name="T43" fmla="*/ 1 h 956"/>
                <a:gd name="T44" fmla="*/ 1 w 791"/>
                <a:gd name="T45" fmla="*/ 1 h 956"/>
                <a:gd name="T46" fmla="*/ 1 w 791"/>
                <a:gd name="T47" fmla="*/ 1 h 956"/>
                <a:gd name="T48" fmla="*/ 1 w 791"/>
                <a:gd name="T49" fmla="*/ 1 h 956"/>
                <a:gd name="T50" fmla="*/ 1 w 791"/>
                <a:gd name="T51" fmla="*/ 1 h 956"/>
                <a:gd name="T52" fmla="*/ 1 w 791"/>
                <a:gd name="T53" fmla="*/ 1 h 956"/>
                <a:gd name="T54" fmla="*/ 0 w 791"/>
                <a:gd name="T55" fmla="*/ 1 h 956"/>
                <a:gd name="T56" fmla="*/ 1 w 791"/>
                <a:gd name="T57" fmla="*/ 1 h 956"/>
                <a:gd name="T58" fmla="*/ 1 w 791"/>
                <a:gd name="T59" fmla="*/ 1 h 956"/>
                <a:gd name="T60" fmla="*/ 1 w 791"/>
                <a:gd name="T61" fmla="*/ 1 h 956"/>
                <a:gd name="T62" fmla="*/ 1 w 791"/>
                <a:gd name="T63" fmla="*/ 1 h 956"/>
                <a:gd name="T64" fmla="*/ 1 w 791"/>
                <a:gd name="T65" fmla="*/ 1 h 956"/>
                <a:gd name="T66" fmla="*/ 1 w 791"/>
                <a:gd name="T67" fmla="*/ 1 h 956"/>
                <a:gd name="T68" fmla="*/ 1 w 791"/>
                <a:gd name="T69" fmla="*/ 1 h 956"/>
                <a:gd name="T70" fmla="*/ 1 w 791"/>
                <a:gd name="T71" fmla="*/ 1 h 956"/>
                <a:gd name="T72" fmla="*/ 1 w 791"/>
                <a:gd name="T73" fmla="*/ 1 h 956"/>
                <a:gd name="T74" fmla="*/ 1 w 791"/>
                <a:gd name="T75" fmla="*/ 1 h 956"/>
                <a:gd name="T76" fmla="*/ 1 w 791"/>
                <a:gd name="T77" fmla="*/ 1 h 956"/>
                <a:gd name="T78" fmla="*/ 1 w 791"/>
                <a:gd name="T79" fmla="*/ 1 h 956"/>
                <a:gd name="T80" fmla="*/ 1 w 791"/>
                <a:gd name="T81" fmla="*/ 1 h 956"/>
                <a:gd name="T82" fmla="*/ 1 w 791"/>
                <a:gd name="T83" fmla="*/ 1 h 956"/>
                <a:gd name="T84" fmla="*/ 1 w 791"/>
                <a:gd name="T85" fmla="*/ 1 h 956"/>
                <a:gd name="T86" fmla="*/ 1 w 791"/>
                <a:gd name="T87" fmla="*/ 0 h 956"/>
                <a:gd name="T88" fmla="*/ 1 w 791"/>
                <a:gd name="T89" fmla="*/ 1 h 956"/>
                <a:gd name="T90" fmla="*/ 1 w 791"/>
                <a:gd name="T91" fmla="*/ 1 h 956"/>
                <a:gd name="T92" fmla="*/ 1 w 791"/>
                <a:gd name="T93" fmla="*/ 1 h 956"/>
                <a:gd name="T94" fmla="*/ 1 w 791"/>
                <a:gd name="T95" fmla="*/ 1 h 956"/>
                <a:gd name="T96" fmla="*/ 1 w 791"/>
                <a:gd name="T97" fmla="*/ 1 h 956"/>
                <a:gd name="T98" fmla="*/ 1 w 791"/>
                <a:gd name="T99" fmla="*/ 1 h 9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91"/>
                <a:gd name="T151" fmla="*/ 0 h 956"/>
                <a:gd name="T152" fmla="*/ 791 w 791"/>
                <a:gd name="T153" fmla="*/ 956 h 95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91" h="956">
                  <a:moveTo>
                    <a:pt x="684" y="116"/>
                  </a:moveTo>
                  <a:lnTo>
                    <a:pt x="727" y="184"/>
                  </a:lnTo>
                  <a:lnTo>
                    <a:pt x="760" y="260"/>
                  </a:lnTo>
                  <a:lnTo>
                    <a:pt x="779" y="339"/>
                  </a:lnTo>
                  <a:lnTo>
                    <a:pt x="791" y="425"/>
                  </a:lnTo>
                  <a:lnTo>
                    <a:pt x="791" y="508"/>
                  </a:lnTo>
                  <a:lnTo>
                    <a:pt x="779" y="593"/>
                  </a:lnTo>
                  <a:lnTo>
                    <a:pt x="758" y="675"/>
                  </a:lnTo>
                  <a:lnTo>
                    <a:pt x="729" y="754"/>
                  </a:lnTo>
                  <a:lnTo>
                    <a:pt x="696" y="789"/>
                  </a:lnTo>
                  <a:lnTo>
                    <a:pt x="663" y="826"/>
                  </a:lnTo>
                  <a:lnTo>
                    <a:pt x="626" y="859"/>
                  </a:lnTo>
                  <a:lnTo>
                    <a:pt x="589" y="892"/>
                  </a:lnTo>
                  <a:lnTo>
                    <a:pt x="547" y="917"/>
                  </a:lnTo>
                  <a:lnTo>
                    <a:pt x="504" y="938"/>
                  </a:lnTo>
                  <a:lnTo>
                    <a:pt x="456" y="950"/>
                  </a:lnTo>
                  <a:lnTo>
                    <a:pt x="405" y="956"/>
                  </a:lnTo>
                  <a:lnTo>
                    <a:pt x="351" y="948"/>
                  </a:lnTo>
                  <a:lnTo>
                    <a:pt x="299" y="940"/>
                  </a:lnTo>
                  <a:lnTo>
                    <a:pt x="248" y="925"/>
                  </a:lnTo>
                  <a:lnTo>
                    <a:pt x="203" y="907"/>
                  </a:lnTo>
                  <a:lnTo>
                    <a:pt x="157" y="882"/>
                  </a:lnTo>
                  <a:lnTo>
                    <a:pt x="118" y="851"/>
                  </a:lnTo>
                  <a:lnTo>
                    <a:pt x="81" y="814"/>
                  </a:lnTo>
                  <a:lnTo>
                    <a:pt x="50" y="774"/>
                  </a:lnTo>
                  <a:lnTo>
                    <a:pt x="25" y="698"/>
                  </a:lnTo>
                  <a:lnTo>
                    <a:pt x="8" y="622"/>
                  </a:lnTo>
                  <a:lnTo>
                    <a:pt x="0" y="545"/>
                  </a:lnTo>
                  <a:lnTo>
                    <a:pt x="2" y="469"/>
                  </a:lnTo>
                  <a:lnTo>
                    <a:pt x="13" y="392"/>
                  </a:lnTo>
                  <a:lnTo>
                    <a:pt x="37" y="318"/>
                  </a:lnTo>
                  <a:lnTo>
                    <a:pt x="70" y="248"/>
                  </a:lnTo>
                  <a:lnTo>
                    <a:pt x="118" y="184"/>
                  </a:lnTo>
                  <a:lnTo>
                    <a:pt x="143" y="157"/>
                  </a:lnTo>
                  <a:lnTo>
                    <a:pt x="171" y="130"/>
                  </a:lnTo>
                  <a:lnTo>
                    <a:pt x="196" y="103"/>
                  </a:lnTo>
                  <a:lnTo>
                    <a:pt x="225" y="79"/>
                  </a:lnTo>
                  <a:lnTo>
                    <a:pt x="252" y="56"/>
                  </a:lnTo>
                  <a:lnTo>
                    <a:pt x="285" y="39"/>
                  </a:lnTo>
                  <a:lnTo>
                    <a:pt x="320" y="27"/>
                  </a:lnTo>
                  <a:lnTo>
                    <a:pt x="361" y="21"/>
                  </a:lnTo>
                  <a:lnTo>
                    <a:pt x="392" y="8"/>
                  </a:lnTo>
                  <a:lnTo>
                    <a:pt x="423" y="2"/>
                  </a:lnTo>
                  <a:lnTo>
                    <a:pt x="454" y="0"/>
                  </a:lnTo>
                  <a:lnTo>
                    <a:pt x="487" y="6"/>
                  </a:lnTo>
                  <a:lnTo>
                    <a:pt x="516" y="13"/>
                  </a:lnTo>
                  <a:lnTo>
                    <a:pt x="549" y="25"/>
                  </a:lnTo>
                  <a:lnTo>
                    <a:pt x="578" y="37"/>
                  </a:lnTo>
                  <a:lnTo>
                    <a:pt x="611" y="48"/>
                  </a:lnTo>
                  <a:lnTo>
                    <a:pt x="684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8DDDB1D-C239-4DCA-ADAF-0C56CDBE3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2474"/>
              <a:ext cx="47" cy="62"/>
            </a:xfrm>
            <a:custGeom>
              <a:avLst/>
              <a:gdLst>
                <a:gd name="T0" fmla="*/ 0 w 95"/>
                <a:gd name="T1" fmla="*/ 1 h 124"/>
                <a:gd name="T2" fmla="*/ 0 w 95"/>
                <a:gd name="T3" fmla="*/ 1 h 124"/>
                <a:gd name="T4" fmla="*/ 0 w 95"/>
                <a:gd name="T5" fmla="*/ 1 h 124"/>
                <a:gd name="T6" fmla="*/ 0 w 95"/>
                <a:gd name="T7" fmla="*/ 1 h 124"/>
                <a:gd name="T8" fmla="*/ 0 w 95"/>
                <a:gd name="T9" fmla="*/ 1 h 124"/>
                <a:gd name="T10" fmla="*/ 0 w 95"/>
                <a:gd name="T11" fmla="*/ 1 h 124"/>
                <a:gd name="T12" fmla="*/ 0 w 95"/>
                <a:gd name="T13" fmla="*/ 1 h 124"/>
                <a:gd name="T14" fmla="*/ 0 w 95"/>
                <a:gd name="T15" fmla="*/ 1 h 124"/>
                <a:gd name="T16" fmla="*/ 0 w 95"/>
                <a:gd name="T17" fmla="*/ 1 h 124"/>
                <a:gd name="T18" fmla="*/ 0 w 95"/>
                <a:gd name="T19" fmla="*/ 1 h 124"/>
                <a:gd name="T20" fmla="*/ 0 w 95"/>
                <a:gd name="T21" fmla="*/ 1 h 124"/>
                <a:gd name="T22" fmla="*/ 0 w 95"/>
                <a:gd name="T23" fmla="*/ 1 h 124"/>
                <a:gd name="T24" fmla="*/ 0 w 95"/>
                <a:gd name="T25" fmla="*/ 1 h 124"/>
                <a:gd name="T26" fmla="*/ 0 w 95"/>
                <a:gd name="T27" fmla="*/ 1 h 124"/>
                <a:gd name="T28" fmla="*/ 0 w 95"/>
                <a:gd name="T29" fmla="*/ 0 h 124"/>
                <a:gd name="T30" fmla="*/ 0 w 95"/>
                <a:gd name="T31" fmla="*/ 1 h 124"/>
                <a:gd name="T32" fmla="*/ 0 w 95"/>
                <a:gd name="T33" fmla="*/ 1 h 124"/>
                <a:gd name="T34" fmla="*/ 0 w 95"/>
                <a:gd name="T35" fmla="*/ 1 h 124"/>
                <a:gd name="T36" fmla="*/ 0 w 95"/>
                <a:gd name="T37" fmla="*/ 1 h 1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124"/>
                <a:gd name="T59" fmla="*/ 95 w 95"/>
                <a:gd name="T60" fmla="*/ 124 h 1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124">
                  <a:moveTo>
                    <a:pt x="95" y="57"/>
                  </a:moveTo>
                  <a:lnTo>
                    <a:pt x="91" y="74"/>
                  </a:lnTo>
                  <a:lnTo>
                    <a:pt x="83" y="91"/>
                  </a:lnTo>
                  <a:lnTo>
                    <a:pt x="70" y="107"/>
                  </a:lnTo>
                  <a:lnTo>
                    <a:pt x="58" y="124"/>
                  </a:lnTo>
                  <a:lnTo>
                    <a:pt x="44" y="122"/>
                  </a:lnTo>
                  <a:lnTo>
                    <a:pt x="37" y="119"/>
                  </a:lnTo>
                  <a:lnTo>
                    <a:pt x="29" y="113"/>
                  </a:lnTo>
                  <a:lnTo>
                    <a:pt x="25" y="107"/>
                  </a:lnTo>
                  <a:lnTo>
                    <a:pt x="15" y="89"/>
                  </a:lnTo>
                  <a:lnTo>
                    <a:pt x="8" y="74"/>
                  </a:lnTo>
                  <a:lnTo>
                    <a:pt x="0" y="55"/>
                  </a:lnTo>
                  <a:lnTo>
                    <a:pt x="6" y="37"/>
                  </a:lnTo>
                  <a:lnTo>
                    <a:pt x="11" y="18"/>
                  </a:lnTo>
                  <a:lnTo>
                    <a:pt x="17" y="0"/>
                  </a:lnTo>
                  <a:lnTo>
                    <a:pt x="37" y="10"/>
                  </a:lnTo>
                  <a:lnTo>
                    <a:pt x="56" y="24"/>
                  </a:lnTo>
                  <a:lnTo>
                    <a:pt x="75" y="37"/>
                  </a:lnTo>
                  <a:lnTo>
                    <a:pt x="9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7BBF3D6-8746-4900-8699-EE5086C94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2481"/>
              <a:ext cx="324" cy="402"/>
            </a:xfrm>
            <a:custGeom>
              <a:avLst/>
              <a:gdLst>
                <a:gd name="T0" fmla="*/ 1 w 647"/>
                <a:gd name="T1" fmla="*/ 1 h 802"/>
                <a:gd name="T2" fmla="*/ 1 w 647"/>
                <a:gd name="T3" fmla="*/ 1 h 802"/>
                <a:gd name="T4" fmla="*/ 1 w 647"/>
                <a:gd name="T5" fmla="*/ 1 h 802"/>
                <a:gd name="T6" fmla="*/ 1 w 647"/>
                <a:gd name="T7" fmla="*/ 1 h 802"/>
                <a:gd name="T8" fmla="*/ 1 w 647"/>
                <a:gd name="T9" fmla="*/ 1 h 802"/>
                <a:gd name="T10" fmla="*/ 1 w 647"/>
                <a:gd name="T11" fmla="*/ 1 h 802"/>
                <a:gd name="T12" fmla="*/ 1 w 647"/>
                <a:gd name="T13" fmla="*/ 1 h 802"/>
                <a:gd name="T14" fmla="*/ 1 w 647"/>
                <a:gd name="T15" fmla="*/ 1 h 802"/>
                <a:gd name="T16" fmla="*/ 1 w 647"/>
                <a:gd name="T17" fmla="*/ 1 h 802"/>
                <a:gd name="T18" fmla="*/ 1 w 647"/>
                <a:gd name="T19" fmla="*/ 1 h 802"/>
                <a:gd name="T20" fmla="*/ 1 w 647"/>
                <a:gd name="T21" fmla="*/ 1 h 802"/>
                <a:gd name="T22" fmla="*/ 1 w 647"/>
                <a:gd name="T23" fmla="*/ 1 h 802"/>
                <a:gd name="T24" fmla="*/ 1 w 647"/>
                <a:gd name="T25" fmla="*/ 1 h 802"/>
                <a:gd name="T26" fmla="*/ 1 w 647"/>
                <a:gd name="T27" fmla="*/ 1 h 802"/>
                <a:gd name="T28" fmla="*/ 1 w 647"/>
                <a:gd name="T29" fmla="*/ 1 h 802"/>
                <a:gd name="T30" fmla="*/ 1 w 647"/>
                <a:gd name="T31" fmla="*/ 1 h 802"/>
                <a:gd name="T32" fmla="*/ 1 w 647"/>
                <a:gd name="T33" fmla="*/ 1 h 802"/>
                <a:gd name="T34" fmla="*/ 1 w 647"/>
                <a:gd name="T35" fmla="*/ 1 h 802"/>
                <a:gd name="T36" fmla="*/ 1 w 647"/>
                <a:gd name="T37" fmla="*/ 1 h 802"/>
                <a:gd name="T38" fmla="*/ 1 w 647"/>
                <a:gd name="T39" fmla="*/ 1 h 802"/>
                <a:gd name="T40" fmla="*/ 1 w 647"/>
                <a:gd name="T41" fmla="*/ 1 h 802"/>
                <a:gd name="T42" fmla="*/ 1 w 647"/>
                <a:gd name="T43" fmla="*/ 1 h 802"/>
                <a:gd name="T44" fmla="*/ 1 w 647"/>
                <a:gd name="T45" fmla="*/ 1 h 802"/>
                <a:gd name="T46" fmla="*/ 1 w 647"/>
                <a:gd name="T47" fmla="*/ 1 h 802"/>
                <a:gd name="T48" fmla="*/ 1 w 647"/>
                <a:gd name="T49" fmla="*/ 1 h 802"/>
                <a:gd name="T50" fmla="*/ 1 w 647"/>
                <a:gd name="T51" fmla="*/ 1 h 802"/>
                <a:gd name="T52" fmla="*/ 1 w 647"/>
                <a:gd name="T53" fmla="*/ 1 h 802"/>
                <a:gd name="T54" fmla="*/ 1 w 647"/>
                <a:gd name="T55" fmla="*/ 1 h 802"/>
                <a:gd name="T56" fmla="*/ 0 w 647"/>
                <a:gd name="T57" fmla="*/ 1 h 802"/>
                <a:gd name="T58" fmla="*/ 1 w 647"/>
                <a:gd name="T59" fmla="*/ 1 h 802"/>
                <a:gd name="T60" fmla="*/ 0 w 647"/>
                <a:gd name="T61" fmla="*/ 1 h 802"/>
                <a:gd name="T62" fmla="*/ 0 w 647"/>
                <a:gd name="T63" fmla="*/ 1 h 802"/>
                <a:gd name="T64" fmla="*/ 1 w 647"/>
                <a:gd name="T65" fmla="*/ 1 h 802"/>
                <a:gd name="T66" fmla="*/ 1 w 647"/>
                <a:gd name="T67" fmla="*/ 1 h 802"/>
                <a:gd name="T68" fmla="*/ 1 w 647"/>
                <a:gd name="T69" fmla="*/ 1 h 802"/>
                <a:gd name="T70" fmla="*/ 1 w 647"/>
                <a:gd name="T71" fmla="*/ 1 h 802"/>
                <a:gd name="T72" fmla="*/ 1 w 647"/>
                <a:gd name="T73" fmla="*/ 1 h 8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7"/>
                <a:gd name="T112" fmla="*/ 0 h 802"/>
                <a:gd name="T113" fmla="*/ 647 w 647"/>
                <a:gd name="T114" fmla="*/ 802 h 80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7" h="802">
                  <a:moveTo>
                    <a:pt x="265" y="0"/>
                  </a:moveTo>
                  <a:lnTo>
                    <a:pt x="248" y="41"/>
                  </a:lnTo>
                  <a:lnTo>
                    <a:pt x="234" y="83"/>
                  </a:lnTo>
                  <a:lnTo>
                    <a:pt x="221" y="126"/>
                  </a:lnTo>
                  <a:lnTo>
                    <a:pt x="215" y="172"/>
                  </a:lnTo>
                  <a:lnTo>
                    <a:pt x="211" y="215"/>
                  </a:lnTo>
                  <a:lnTo>
                    <a:pt x="215" y="260"/>
                  </a:lnTo>
                  <a:lnTo>
                    <a:pt x="227" y="302"/>
                  </a:lnTo>
                  <a:lnTo>
                    <a:pt x="252" y="345"/>
                  </a:lnTo>
                  <a:lnTo>
                    <a:pt x="263" y="358"/>
                  </a:lnTo>
                  <a:lnTo>
                    <a:pt x="277" y="372"/>
                  </a:lnTo>
                  <a:lnTo>
                    <a:pt x="291" y="386"/>
                  </a:lnTo>
                  <a:lnTo>
                    <a:pt x="306" y="399"/>
                  </a:lnTo>
                  <a:lnTo>
                    <a:pt x="322" y="409"/>
                  </a:lnTo>
                  <a:lnTo>
                    <a:pt x="339" y="419"/>
                  </a:lnTo>
                  <a:lnTo>
                    <a:pt x="357" y="424"/>
                  </a:lnTo>
                  <a:lnTo>
                    <a:pt x="378" y="432"/>
                  </a:lnTo>
                  <a:lnTo>
                    <a:pt x="519" y="415"/>
                  </a:lnTo>
                  <a:lnTo>
                    <a:pt x="533" y="399"/>
                  </a:lnTo>
                  <a:lnTo>
                    <a:pt x="551" y="388"/>
                  </a:lnTo>
                  <a:lnTo>
                    <a:pt x="568" y="376"/>
                  </a:lnTo>
                  <a:lnTo>
                    <a:pt x="585" y="366"/>
                  </a:lnTo>
                  <a:lnTo>
                    <a:pt x="601" y="353"/>
                  </a:lnTo>
                  <a:lnTo>
                    <a:pt x="616" y="339"/>
                  </a:lnTo>
                  <a:lnTo>
                    <a:pt x="630" y="324"/>
                  </a:lnTo>
                  <a:lnTo>
                    <a:pt x="644" y="308"/>
                  </a:lnTo>
                  <a:lnTo>
                    <a:pt x="646" y="345"/>
                  </a:lnTo>
                  <a:lnTo>
                    <a:pt x="647" y="384"/>
                  </a:lnTo>
                  <a:lnTo>
                    <a:pt x="646" y="424"/>
                  </a:lnTo>
                  <a:lnTo>
                    <a:pt x="642" y="467"/>
                  </a:lnTo>
                  <a:lnTo>
                    <a:pt x="630" y="508"/>
                  </a:lnTo>
                  <a:lnTo>
                    <a:pt x="618" y="550"/>
                  </a:lnTo>
                  <a:lnTo>
                    <a:pt x="601" y="589"/>
                  </a:lnTo>
                  <a:lnTo>
                    <a:pt x="580" y="628"/>
                  </a:lnTo>
                  <a:lnTo>
                    <a:pt x="576" y="649"/>
                  </a:lnTo>
                  <a:lnTo>
                    <a:pt x="570" y="673"/>
                  </a:lnTo>
                  <a:lnTo>
                    <a:pt x="558" y="692"/>
                  </a:lnTo>
                  <a:lnTo>
                    <a:pt x="543" y="711"/>
                  </a:lnTo>
                  <a:lnTo>
                    <a:pt x="523" y="727"/>
                  </a:lnTo>
                  <a:lnTo>
                    <a:pt x="504" y="744"/>
                  </a:lnTo>
                  <a:lnTo>
                    <a:pt x="483" y="756"/>
                  </a:lnTo>
                  <a:lnTo>
                    <a:pt x="461" y="770"/>
                  </a:lnTo>
                  <a:lnTo>
                    <a:pt x="428" y="779"/>
                  </a:lnTo>
                  <a:lnTo>
                    <a:pt x="391" y="791"/>
                  </a:lnTo>
                  <a:lnTo>
                    <a:pt x="351" y="797"/>
                  </a:lnTo>
                  <a:lnTo>
                    <a:pt x="312" y="802"/>
                  </a:lnTo>
                  <a:lnTo>
                    <a:pt x="271" y="799"/>
                  </a:lnTo>
                  <a:lnTo>
                    <a:pt x="232" y="793"/>
                  </a:lnTo>
                  <a:lnTo>
                    <a:pt x="198" y="779"/>
                  </a:lnTo>
                  <a:lnTo>
                    <a:pt x="168" y="760"/>
                  </a:lnTo>
                  <a:lnTo>
                    <a:pt x="132" y="737"/>
                  </a:lnTo>
                  <a:lnTo>
                    <a:pt x="101" y="713"/>
                  </a:lnTo>
                  <a:lnTo>
                    <a:pt x="71" y="684"/>
                  </a:lnTo>
                  <a:lnTo>
                    <a:pt x="50" y="657"/>
                  </a:lnTo>
                  <a:lnTo>
                    <a:pt x="31" y="622"/>
                  </a:lnTo>
                  <a:lnTo>
                    <a:pt x="15" y="587"/>
                  </a:lnTo>
                  <a:lnTo>
                    <a:pt x="4" y="550"/>
                  </a:lnTo>
                  <a:lnTo>
                    <a:pt x="0" y="514"/>
                  </a:lnTo>
                  <a:lnTo>
                    <a:pt x="9" y="496"/>
                  </a:lnTo>
                  <a:lnTo>
                    <a:pt x="4" y="485"/>
                  </a:lnTo>
                  <a:lnTo>
                    <a:pt x="2" y="473"/>
                  </a:lnTo>
                  <a:lnTo>
                    <a:pt x="0" y="455"/>
                  </a:lnTo>
                  <a:lnTo>
                    <a:pt x="0" y="440"/>
                  </a:lnTo>
                  <a:lnTo>
                    <a:pt x="0" y="421"/>
                  </a:lnTo>
                  <a:lnTo>
                    <a:pt x="0" y="403"/>
                  </a:lnTo>
                  <a:lnTo>
                    <a:pt x="2" y="386"/>
                  </a:lnTo>
                  <a:lnTo>
                    <a:pt x="6" y="372"/>
                  </a:lnTo>
                  <a:lnTo>
                    <a:pt x="17" y="316"/>
                  </a:lnTo>
                  <a:lnTo>
                    <a:pt x="37" y="262"/>
                  </a:lnTo>
                  <a:lnTo>
                    <a:pt x="60" y="205"/>
                  </a:lnTo>
                  <a:lnTo>
                    <a:pt x="91" y="155"/>
                  </a:lnTo>
                  <a:lnTo>
                    <a:pt x="126" y="104"/>
                  </a:lnTo>
                  <a:lnTo>
                    <a:pt x="167" y="62"/>
                  </a:lnTo>
                  <a:lnTo>
                    <a:pt x="213" y="27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8550208-161B-4482-9879-C802A8A88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732"/>
              <a:ext cx="1024" cy="1922"/>
            </a:xfrm>
            <a:custGeom>
              <a:avLst/>
              <a:gdLst>
                <a:gd name="T0" fmla="*/ 1 w 2048"/>
                <a:gd name="T1" fmla="*/ 0 h 3845"/>
                <a:gd name="T2" fmla="*/ 1 w 2048"/>
                <a:gd name="T3" fmla="*/ 0 h 3845"/>
                <a:gd name="T4" fmla="*/ 1 w 2048"/>
                <a:gd name="T5" fmla="*/ 0 h 3845"/>
                <a:gd name="T6" fmla="*/ 1 w 2048"/>
                <a:gd name="T7" fmla="*/ 0 h 3845"/>
                <a:gd name="T8" fmla="*/ 1 w 2048"/>
                <a:gd name="T9" fmla="*/ 0 h 3845"/>
                <a:gd name="T10" fmla="*/ 1 w 2048"/>
                <a:gd name="T11" fmla="*/ 0 h 3845"/>
                <a:gd name="T12" fmla="*/ 1 w 2048"/>
                <a:gd name="T13" fmla="*/ 0 h 3845"/>
                <a:gd name="T14" fmla="*/ 1 w 2048"/>
                <a:gd name="T15" fmla="*/ 0 h 3845"/>
                <a:gd name="T16" fmla="*/ 1 w 2048"/>
                <a:gd name="T17" fmla="*/ 0 h 3845"/>
                <a:gd name="T18" fmla="*/ 1 w 2048"/>
                <a:gd name="T19" fmla="*/ 0 h 3845"/>
                <a:gd name="T20" fmla="*/ 1 w 2048"/>
                <a:gd name="T21" fmla="*/ 0 h 3845"/>
                <a:gd name="T22" fmla="*/ 1 w 2048"/>
                <a:gd name="T23" fmla="*/ 0 h 3845"/>
                <a:gd name="T24" fmla="*/ 1 w 2048"/>
                <a:gd name="T25" fmla="*/ 0 h 3845"/>
                <a:gd name="T26" fmla="*/ 1 w 2048"/>
                <a:gd name="T27" fmla="*/ 0 h 3845"/>
                <a:gd name="T28" fmla="*/ 1 w 2048"/>
                <a:gd name="T29" fmla="*/ 0 h 3845"/>
                <a:gd name="T30" fmla="*/ 1 w 2048"/>
                <a:gd name="T31" fmla="*/ 0 h 3845"/>
                <a:gd name="T32" fmla="*/ 1 w 2048"/>
                <a:gd name="T33" fmla="*/ 0 h 3845"/>
                <a:gd name="T34" fmla="*/ 1 w 2048"/>
                <a:gd name="T35" fmla="*/ 0 h 3845"/>
                <a:gd name="T36" fmla="*/ 1 w 2048"/>
                <a:gd name="T37" fmla="*/ 0 h 3845"/>
                <a:gd name="T38" fmla="*/ 1 w 2048"/>
                <a:gd name="T39" fmla="*/ 0 h 3845"/>
                <a:gd name="T40" fmla="*/ 1 w 2048"/>
                <a:gd name="T41" fmla="*/ 0 h 3845"/>
                <a:gd name="T42" fmla="*/ 1 w 2048"/>
                <a:gd name="T43" fmla="*/ 0 h 3845"/>
                <a:gd name="T44" fmla="*/ 1 w 2048"/>
                <a:gd name="T45" fmla="*/ 0 h 3845"/>
                <a:gd name="T46" fmla="*/ 1 w 2048"/>
                <a:gd name="T47" fmla="*/ 0 h 3845"/>
                <a:gd name="T48" fmla="*/ 1 w 2048"/>
                <a:gd name="T49" fmla="*/ 0 h 3845"/>
                <a:gd name="T50" fmla="*/ 1 w 2048"/>
                <a:gd name="T51" fmla="*/ 0 h 3845"/>
                <a:gd name="T52" fmla="*/ 1 w 2048"/>
                <a:gd name="T53" fmla="*/ 0 h 3845"/>
                <a:gd name="T54" fmla="*/ 1 w 2048"/>
                <a:gd name="T55" fmla="*/ 0 h 3845"/>
                <a:gd name="T56" fmla="*/ 1 w 2048"/>
                <a:gd name="T57" fmla="*/ 0 h 3845"/>
                <a:gd name="T58" fmla="*/ 1 w 2048"/>
                <a:gd name="T59" fmla="*/ 0 h 3845"/>
                <a:gd name="T60" fmla="*/ 1 w 2048"/>
                <a:gd name="T61" fmla="*/ 0 h 3845"/>
                <a:gd name="T62" fmla="*/ 1 w 2048"/>
                <a:gd name="T63" fmla="*/ 0 h 3845"/>
                <a:gd name="T64" fmla="*/ 1 w 2048"/>
                <a:gd name="T65" fmla="*/ 0 h 3845"/>
                <a:gd name="T66" fmla="*/ 1 w 2048"/>
                <a:gd name="T67" fmla="*/ 0 h 3845"/>
                <a:gd name="T68" fmla="*/ 1 w 2048"/>
                <a:gd name="T69" fmla="*/ 0 h 3845"/>
                <a:gd name="T70" fmla="*/ 1 w 2048"/>
                <a:gd name="T71" fmla="*/ 0 h 3845"/>
                <a:gd name="T72" fmla="*/ 1 w 2048"/>
                <a:gd name="T73" fmla="*/ 0 h 3845"/>
                <a:gd name="T74" fmla="*/ 1 w 2048"/>
                <a:gd name="T75" fmla="*/ 0 h 3845"/>
                <a:gd name="T76" fmla="*/ 1 w 2048"/>
                <a:gd name="T77" fmla="*/ 0 h 3845"/>
                <a:gd name="T78" fmla="*/ 1 w 2048"/>
                <a:gd name="T79" fmla="*/ 0 h 3845"/>
                <a:gd name="T80" fmla="*/ 1 w 2048"/>
                <a:gd name="T81" fmla="*/ 0 h 3845"/>
                <a:gd name="T82" fmla="*/ 1 w 2048"/>
                <a:gd name="T83" fmla="*/ 0 h 3845"/>
                <a:gd name="T84" fmla="*/ 1 w 2048"/>
                <a:gd name="T85" fmla="*/ 0 h 3845"/>
                <a:gd name="T86" fmla="*/ 1 w 2048"/>
                <a:gd name="T87" fmla="*/ 0 h 3845"/>
                <a:gd name="T88" fmla="*/ 1 w 2048"/>
                <a:gd name="T89" fmla="*/ 0 h 3845"/>
                <a:gd name="T90" fmla="*/ 1 w 2048"/>
                <a:gd name="T91" fmla="*/ 0 h 3845"/>
                <a:gd name="T92" fmla="*/ 1 w 2048"/>
                <a:gd name="T93" fmla="*/ 0 h 3845"/>
                <a:gd name="T94" fmla="*/ 1 w 2048"/>
                <a:gd name="T95" fmla="*/ 0 h 3845"/>
                <a:gd name="T96" fmla="*/ 1 w 2048"/>
                <a:gd name="T97" fmla="*/ 0 h 3845"/>
                <a:gd name="T98" fmla="*/ 1 w 2048"/>
                <a:gd name="T99" fmla="*/ 0 h 3845"/>
                <a:gd name="T100" fmla="*/ 1 w 2048"/>
                <a:gd name="T101" fmla="*/ 0 h 3845"/>
                <a:gd name="T102" fmla="*/ 1 w 2048"/>
                <a:gd name="T103" fmla="*/ 0 h 3845"/>
                <a:gd name="T104" fmla="*/ 1 w 2048"/>
                <a:gd name="T105" fmla="*/ 0 h 3845"/>
                <a:gd name="T106" fmla="*/ 1 w 2048"/>
                <a:gd name="T107" fmla="*/ 0 h 3845"/>
                <a:gd name="T108" fmla="*/ 1 w 2048"/>
                <a:gd name="T109" fmla="*/ 0 h 3845"/>
                <a:gd name="T110" fmla="*/ 1 w 2048"/>
                <a:gd name="T111" fmla="*/ 0 h 3845"/>
                <a:gd name="T112" fmla="*/ 1 w 2048"/>
                <a:gd name="T113" fmla="*/ 0 h 38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48"/>
                <a:gd name="T172" fmla="*/ 0 h 3845"/>
                <a:gd name="T173" fmla="*/ 2048 w 2048"/>
                <a:gd name="T174" fmla="*/ 3845 h 38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48" h="3845">
                  <a:moveTo>
                    <a:pt x="900" y="37"/>
                  </a:moveTo>
                  <a:lnTo>
                    <a:pt x="964" y="438"/>
                  </a:lnTo>
                  <a:lnTo>
                    <a:pt x="972" y="463"/>
                  </a:lnTo>
                  <a:lnTo>
                    <a:pt x="987" y="487"/>
                  </a:lnTo>
                  <a:lnTo>
                    <a:pt x="1005" y="506"/>
                  </a:lnTo>
                  <a:lnTo>
                    <a:pt x="1028" y="525"/>
                  </a:lnTo>
                  <a:lnTo>
                    <a:pt x="1049" y="543"/>
                  </a:lnTo>
                  <a:lnTo>
                    <a:pt x="1071" y="560"/>
                  </a:lnTo>
                  <a:lnTo>
                    <a:pt x="1090" y="580"/>
                  </a:lnTo>
                  <a:lnTo>
                    <a:pt x="1109" y="603"/>
                  </a:lnTo>
                  <a:lnTo>
                    <a:pt x="1119" y="607"/>
                  </a:lnTo>
                  <a:lnTo>
                    <a:pt x="1134" y="615"/>
                  </a:lnTo>
                  <a:lnTo>
                    <a:pt x="1148" y="624"/>
                  </a:lnTo>
                  <a:lnTo>
                    <a:pt x="1164" y="638"/>
                  </a:lnTo>
                  <a:lnTo>
                    <a:pt x="1233" y="677"/>
                  </a:lnTo>
                  <a:lnTo>
                    <a:pt x="1301" y="723"/>
                  </a:lnTo>
                  <a:lnTo>
                    <a:pt x="1365" y="776"/>
                  </a:lnTo>
                  <a:lnTo>
                    <a:pt x="1427" y="834"/>
                  </a:lnTo>
                  <a:lnTo>
                    <a:pt x="1486" y="892"/>
                  </a:lnTo>
                  <a:lnTo>
                    <a:pt x="1544" y="954"/>
                  </a:lnTo>
                  <a:lnTo>
                    <a:pt x="1600" y="1018"/>
                  </a:lnTo>
                  <a:lnTo>
                    <a:pt x="1656" y="1082"/>
                  </a:lnTo>
                  <a:lnTo>
                    <a:pt x="1697" y="1142"/>
                  </a:lnTo>
                  <a:lnTo>
                    <a:pt x="1734" y="1208"/>
                  </a:lnTo>
                  <a:lnTo>
                    <a:pt x="1765" y="1276"/>
                  </a:lnTo>
                  <a:lnTo>
                    <a:pt x="1792" y="1350"/>
                  </a:lnTo>
                  <a:lnTo>
                    <a:pt x="1807" y="1419"/>
                  </a:lnTo>
                  <a:lnTo>
                    <a:pt x="1819" y="1495"/>
                  </a:lnTo>
                  <a:lnTo>
                    <a:pt x="1819" y="1569"/>
                  </a:lnTo>
                  <a:lnTo>
                    <a:pt x="1811" y="1642"/>
                  </a:lnTo>
                  <a:lnTo>
                    <a:pt x="1802" y="1846"/>
                  </a:lnTo>
                  <a:lnTo>
                    <a:pt x="1807" y="2046"/>
                  </a:lnTo>
                  <a:lnTo>
                    <a:pt x="1825" y="2241"/>
                  </a:lnTo>
                  <a:lnTo>
                    <a:pt x="1854" y="2437"/>
                  </a:lnTo>
                  <a:lnTo>
                    <a:pt x="1889" y="2627"/>
                  </a:lnTo>
                  <a:lnTo>
                    <a:pt x="1930" y="2819"/>
                  </a:lnTo>
                  <a:lnTo>
                    <a:pt x="1972" y="3007"/>
                  </a:lnTo>
                  <a:lnTo>
                    <a:pt x="2017" y="3197"/>
                  </a:lnTo>
                  <a:lnTo>
                    <a:pt x="2009" y="3213"/>
                  </a:lnTo>
                  <a:lnTo>
                    <a:pt x="2013" y="3232"/>
                  </a:lnTo>
                  <a:lnTo>
                    <a:pt x="2021" y="3248"/>
                  </a:lnTo>
                  <a:lnTo>
                    <a:pt x="2034" y="3265"/>
                  </a:lnTo>
                  <a:lnTo>
                    <a:pt x="2044" y="3265"/>
                  </a:lnTo>
                  <a:lnTo>
                    <a:pt x="2048" y="3316"/>
                  </a:lnTo>
                  <a:lnTo>
                    <a:pt x="2044" y="3368"/>
                  </a:lnTo>
                  <a:lnTo>
                    <a:pt x="2034" y="3418"/>
                  </a:lnTo>
                  <a:lnTo>
                    <a:pt x="2019" y="3467"/>
                  </a:lnTo>
                  <a:lnTo>
                    <a:pt x="1996" y="3511"/>
                  </a:lnTo>
                  <a:lnTo>
                    <a:pt x="1970" y="3558"/>
                  </a:lnTo>
                  <a:lnTo>
                    <a:pt x="1939" y="3601"/>
                  </a:lnTo>
                  <a:lnTo>
                    <a:pt x="1908" y="3643"/>
                  </a:lnTo>
                  <a:lnTo>
                    <a:pt x="1848" y="3676"/>
                  </a:lnTo>
                  <a:lnTo>
                    <a:pt x="1786" y="3709"/>
                  </a:lnTo>
                  <a:lnTo>
                    <a:pt x="1720" y="3738"/>
                  </a:lnTo>
                  <a:lnTo>
                    <a:pt x="1656" y="3769"/>
                  </a:lnTo>
                  <a:lnTo>
                    <a:pt x="1588" y="3793"/>
                  </a:lnTo>
                  <a:lnTo>
                    <a:pt x="1520" y="3816"/>
                  </a:lnTo>
                  <a:lnTo>
                    <a:pt x="1451" y="3831"/>
                  </a:lnTo>
                  <a:lnTo>
                    <a:pt x="1383" y="3845"/>
                  </a:lnTo>
                  <a:lnTo>
                    <a:pt x="1359" y="3839"/>
                  </a:lnTo>
                  <a:lnTo>
                    <a:pt x="1334" y="3839"/>
                  </a:lnTo>
                  <a:lnTo>
                    <a:pt x="1307" y="3839"/>
                  </a:lnTo>
                  <a:lnTo>
                    <a:pt x="1282" y="3839"/>
                  </a:lnTo>
                  <a:lnTo>
                    <a:pt x="1255" y="3837"/>
                  </a:lnTo>
                  <a:lnTo>
                    <a:pt x="1228" y="3837"/>
                  </a:lnTo>
                  <a:lnTo>
                    <a:pt x="1200" y="3835"/>
                  </a:lnTo>
                  <a:lnTo>
                    <a:pt x="1177" y="3835"/>
                  </a:lnTo>
                  <a:lnTo>
                    <a:pt x="1156" y="3771"/>
                  </a:lnTo>
                  <a:lnTo>
                    <a:pt x="1144" y="3707"/>
                  </a:lnTo>
                  <a:lnTo>
                    <a:pt x="1136" y="3645"/>
                  </a:lnTo>
                  <a:lnTo>
                    <a:pt x="1133" y="3585"/>
                  </a:lnTo>
                  <a:lnTo>
                    <a:pt x="1125" y="3523"/>
                  </a:lnTo>
                  <a:lnTo>
                    <a:pt x="1113" y="3465"/>
                  </a:lnTo>
                  <a:lnTo>
                    <a:pt x="1094" y="3407"/>
                  </a:lnTo>
                  <a:lnTo>
                    <a:pt x="1065" y="3352"/>
                  </a:lnTo>
                  <a:lnTo>
                    <a:pt x="1014" y="3349"/>
                  </a:lnTo>
                  <a:lnTo>
                    <a:pt x="968" y="3341"/>
                  </a:lnTo>
                  <a:lnTo>
                    <a:pt x="923" y="3323"/>
                  </a:lnTo>
                  <a:lnTo>
                    <a:pt x="882" y="3308"/>
                  </a:lnTo>
                  <a:lnTo>
                    <a:pt x="838" y="3287"/>
                  </a:lnTo>
                  <a:lnTo>
                    <a:pt x="795" y="3269"/>
                  </a:lnTo>
                  <a:lnTo>
                    <a:pt x="752" y="3252"/>
                  </a:lnTo>
                  <a:lnTo>
                    <a:pt x="708" y="3242"/>
                  </a:lnTo>
                  <a:lnTo>
                    <a:pt x="677" y="3226"/>
                  </a:lnTo>
                  <a:lnTo>
                    <a:pt x="648" y="3215"/>
                  </a:lnTo>
                  <a:lnTo>
                    <a:pt x="615" y="3201"/>
                  </a:lnTo>
                  <a:lnTo>
                    <a:pt x="586" y="3190"/>
                  </a:lnTo>
                  <a:lnTo>
                    <a:pt x="557" y="3170"/>
                  </a:lnTo>
                  <a:lnTo>
                    <a:pt x="533" y="3151"/>
                  </a:lnTo>
                  <a:lnTo>
                    <a:pt x="512" y="3126"/>
                  </a:lnTo>
                  <a:lnTo>
                    <a:pt x="498" y="3096"/>
                  </a:lnTo>
                  <a:lnTo>
                    <a:pt x="493" y="3046"/>
                  </a:lnTo>
                  <a:lnTo>
                    <a:pt x="489" y="2996"/>
                  </a:lnTo>
                  <a:lnTo>
                    <a:pt x="489" y="2943"/>
                  </a:lnTo>
                  <a:lnTo>
                    <a:pt x="493" y="2891"/>
                  </a:lnTo>
                  <a:lnTo>
                    <a:pt x="500" y="2839"/>
                  </a:lnTo>
                  <a:lnTo>
                    <a:pt x="514" y="2788"/>
                  </a:lnTo>
                  <a:lnTo>
                    <a:pt x="531" y="2740"/>
                  </a:lnTo>
                  <a:lnTo>
                    <a:pt x="559" y="2699"/>
                  </a:lnTo>
                  <a:lnTo>
                    <a:pt x="562" y="2660"/>
                  </a:lnTo>
                  <a:lnTo>
                    <a:pt x="572" y="2623"/>
                  </a:lnTo>
                  <a:lnTo>
                    <a:pt x="580" y="2585"/>
                  </a:lnTo>
                  <a:lnTo>
                    <a:pt x="586" y="2548"/>
                  </a:lnTo>
                  <a:lnTo>
                    <a:pt x="586" y="2509"/>
                  </a:lnTo>
                  <a:lnTo>
                    <a:pt x="580" y="2474"/>
                  </a:lnTo>
                  <a:lnTo>
                    <a:pt x="564" y="2441"/>
                  </a:lnTo>
                  <a:lnTo>
                    <a:pt x="539" y="2412"/>
                  </a:lnTo>
                  <a:lnTo>
                    <a:pt x="539" y="2397"/>
                  </a:lnTo>
                  <a:lnTo>
                    <a:pt x="533" y="2385"/>
                  </a:lnTo>
                  <a:lnTo>
                    <a:pt x="522" y="2377"/>
                  </a:lnTo>
                  <a:lnTo>
                    <a:pt x="516" y="2371"/>
                  </a:lnTo>
                  <a:lnTo>
                    <a:pt x="512" y="2334"/>
                  </a:lnTo>
                  <a:lnTo>
                    <a:pt x="504" y="2305"/>
                  </a:lnTo>
                  <a:lnTo>
                    <a:pt x="489" y="2276"/>
                  </a:lnTo>
                  <a:lnTo>
                    <a:pt x="473" y="2249"/>
                  </a:lnTo>
                  <a:lnTo>
                    <a:pt x="452" y="2222"/>
                  </a:lnTo>
                  <a:lnTo>
                    <a:pt x="434" y="2197"/>
                  </a:lnTo>
                  <a:lnTo>
                    <a:pt x="417" y="2170"/>
                  </a:lnTo>
                  <a:lnTo>
                    <a:pt x="407" y="2143"/>
                  </a:lnTo>
                  <a:lnTo>
                    <a:pt x="398" y="2139"/>
                  </a:lnTo>
                  <a:lnTo>
                    <a:pt x="392" y="2133"/>
                  </a:lnTo>
                  <a:lnTo>
                    <a:pt x="386" y="2123"/>
                  </a:lnTo>
                  <a:lnTo>
                    <a:pt x="382" y="2115"/>
                  </a:lnTo>
                  <a:lnTo>
                    <a:pt x="376" y="2108"/>
                  </a:lnTo>
                  <a:lnTo>
                    <a:pt x="370" y="2106"/>
                  </a:lnTo>
                  <a:lnTo>
                    <a:pt x="363" y="2108"/>
                  </a:lnTo>
                  <a:lnTo>
                    <a:pt x="357" y="2121"/>
                  </a:lnTo>
                  <a:lnTo>
                    <a:pt x="359" y="2148"/>
                  </a:lnTo>
                  <a:lnTo>
                    <a:pt x="365" y="2177"/>
                  </a:lnTo>
                  <a:lnTo>
                    <a:pt x="370" y="2205"/>
                  </a:lnTo>
                  <a:lnTo>
                    <a:pt x="380" y="2234"/>
                  </a:lnTo>
                  <a:lnTo>
                    <a:pt x="388" y="2259"/>
                  </a:lnTo>
                  <a:lnTo>
                    <a:pt x="401" y="2286"/>
                  </a:lnTo>
                  <a:lnTo>
                    <a:pt x="415" y="2309"/>
                  </a:lnTo>
                  <a:lnTo>
                    <a:pt x="434" y="2334"/>
                  </a:lnTo>
                  <a:lnTo>
                    <a:pt x="436" y="2358"/>
                  </a:lnTo>
                  <a:lnTo>
                    <a:pt x="438" y="2385"/>
                  </a:lnTo>
                  <a:lnTo>
                    <a:pt x="434" y="2408"/>
                  </a:lnTo>
                  <a:lnTo>
                    <a:pt x="431" y="2435"/>
                  </a:lnTo>
                  <a:lnTo>
                    <a:pt x="421" y="2459"/>
                  </a:lnTo>
                  <a:lnTo>
                    <a:pt x="413" y="2484"/>
                  </a:lnTo>
                  <a:lnTo>
                    <a:pt x="403" y="2507"/>
                  </a:lnTo>
                  <a:lnTo>
                    <a:pt x="394" y="2530"/>
                  </a:lnTo>
                  <a:lnTo>
                    <a:pt x="376" y="2536"/>
                  </a:lnTo>
                  <a:lnTo>
                    <a:pt x="359" y="2544"/>
                  </a:lnTo>
                  <a:lnTo>
                    <a:pt x="341" y="2550"/>
                  </a:lnTo>
                  <a:lnTo>
                    <a:pt x="324" y="2556"/>
                  </a:lnTo>
                  <a:lnTo>
                    <a:pt x="304" y="2556"/>
                  </a:lnTo>
                  <a:lnTo>
                    <a:pt x="287" y="2557"/>
                  </a:lnTo>
                  <a:lnTo>
                    <a:pt x="270" y="2556"/>
                  </a:lnTo>
                  <a:lnTo>
                    <a:pt x="252" y="2554"/>
                  </a:lnTo>
                  <a:lnTo>
                    <a:pt x="242" y="2534"/>
                  </a:lnTo>
                  <a:lnTo>
                    <a:pt x="231" y="2523"/>
                  </a:lnTo>
                  <a:lnTo>
                    <a:pt x="213" y="2511"/>
                  </a:lnTo>
                  <a:lnTo>
                    <a:pt x="198" y="2501"/>
                  </a:lnTo>
                  <a:lnTo>
                    <a:pt x="180" y="2490"/>
                  </a:lnTo>
                  <a:lnTo>
                    <a:pt x="169" y="2478"/>
                  </a:lnTo>
                  <a:lnTo>
                    <a:pt x="159" y="2462"/>
                  </a:lnTo>
                  <a:lnTo>
                    <a:pt x="157" y="2445"/>
                  </a:lnTo>
                  <a:lnTo>
                    <a:pt x="151" y="2416"/>
                  </a:lnTo>
                  <a:lnTo>
                    <a:pt x="151" y="2387"/>
                  </a:lnTo>
                  <a:lnTo>
                    <a:pt x="147" y="2358"/>
                  </a:lnTo>
                  <a:lnTo>
                    <a:pt x="145" y="2331"/>
                  </a:lnTo>
                  <a:lnTo>
                    <a:pt x="138" y="2302"/>
                  </a:lnTo>
                  <a:lnTo>
                    <a:pt x="130" y="2278"/>
                  </a:lnTo>
                  <a:lnTo>
                    <a:pt x="114" y="2253"/>
                  </a:lnTo>
                  <a:lnTo>
                    <a:pt x="97" y="2234"/>
                  </a:lnTo>
                  <a:lnTo>
                    <a:pt x="64" y="2199"/>
                  </a:lnTo>
                  <a:lnTo>
                    <a:pt x="39" y="2164"/>
                  </a:lnTo>
                  <a:lnTo>
                    <a:pt x="21" y="2125"/>
                  </a:lnTo>
                  <a:lnTo>
                    <a:pt x="10" y="2086"/>
                  </a:lnTo>
                  <a:lnTo>
                    <a:pt x="2" y="2044"/>
                  </a:lnTo>
                  <a:lnTo>
                    <a:pt x="0" y="2001"/>
                  </a:lnTo>
                  <a:lnTo>
                    <a:pt x="2" y="1958"/>
                  </a:lnTo>
                  <a:lnTo>
                    <a:pt x="10" y="1916"/>
                  </a:lnTo>
                  <a:lnTo>
                    <a:pt x="29" y="1877"/>
                  </a:lnTo>
                  <a:lnTo>
                    <a:pt x="52" y="1840"/>
                  </a:lnTo>
                  <a:lnTo>
                    <a:pt x="79" y="1803"/>
                  </a:lnTo>
                  <a:lnTo>
                    <a:pt x="112" y="1772"/>
                  </a:lnTo>
                  <a:lnTo>
                    <a:pt x="145" y="1743"/>
                  </a:lnTo>
                  <a:lnTo>
                    <a:pt x="182" y="1722"/>
                  </a:lnTo>
                  <a:lnTo>
                    <a:pt x="223" y="1708"/>
                  </a:lnTo>
                  <a:lnTo>
                    <a:pt x="270" y="1706"/>
                  </a:lnTo>
                  <a:lnTo>
                    <a:pt x="318" y="1722"/>
                  </a:lnTo>
                  <a:lnTo>
                    <a:pt x="367" y="1745"/>
                  </a:lnTo>
                  <a:lnTo>
                    <a:pt x="411" y="1770"/>
                  </a:lnTo>
                  <a:lnTo>
                    <a:pt x="458" y="1801"/>
                  </a:lnTo>
                  <a:lnTo>
                    <a:pt x="500" y="1832"/>
                  </a:lnTo>
                  <a:lnTo>
                    <a:pt x="545" y="1867"/>
                  </a:lnTo>
                  <a:lnTo>
                    <a:pt x="586" y="1904"/>
                  </a:lnTo>
                  <a:lnTo>
                    <a:pt x="626" y="1943"/>
                  </a:lnTo>
                  <a:lnTo>
                    <a:pt x="634" y="1941"/>
                  </a:lnTo>
                  <a:lnTo>
                    <a:pt x="650" y="1941"/>
                  </a:lnTo>
                  <a:lnTo>
                    <a:pt x="655" y="1939"/>
                  </a:lnTo>
                  <a:lnTo>
                    <a:pt x="663" y="1935"/>
                  </a:lnTo>
                  <a:lnTo>
                    <a:pt x="667" y="1927"/>
                  </a:lnTo>
                  <a:lnTo>
                    <a:pt x="671" y="1920"/>
                  </a:lnTo>
                  <a:lnTo>
                    <a:pt x="671" y="1906"/>
                  </a:lnTo>
                  <a:lnTo>
                    <a:pt x="632" y="1858"/>
                  </a:lnTo>
                  <a:lnTo>
                    <a:pt x="593" y="1817"/>
                  </a:lnTo>
                  <a:lnTo>
                    <a:pt x="549" y="1778"/>
                  </a:lnTo>
                  <a:lnTo>
                    <a:pt x="504" y="1745"/>
                  </a:lnTo>
                  <a:lnTo>
                    <a:pt x="456" y="1712"/>
                  </a:lnTo>
                  <a:lnTo>
                    <a:pt x="405" y="1685"/>
                  </a:lnTo>
                  <a:lnTo>
                    <a:pt x="353" y="1662"/>
                  </a:lnTo>
                  <a:lnTo>
                    <a:pt x="303" y="1642"/>
                  </a:lnTo>
                  <a:lnTo>
                    <a:pt x="293" y="1607"/>
                  </a:lnTo>
                  <a:lnTo>
                    <a:pt x="295" y="1572"/>
                  </a:lnTo>
                  <a:lnTo>
                    <a:pt x="304" y="1538"/>
                  </a:lnTo>
                  <a:lnTo>
                    <a:pt x="320" y="1505"/>
                  </a:lnTo>
                  <a:lnTo>
                    <a:pt x="335" y="1470"/>
                  </a:lnTo>
                  <a:lnTo>
                    <a:pt x="359" y="1441"/>
                  </a:lnTo>
                  <a:lnTo>
                    <a:pt x="382" y="1412"/>
                  </a:lnTo>
                  <a:lnTo>
                    <a:pt x="407" y="1386"/>
                  </a:lnTo>
                  <a:lnTo>
                    <a:pt x="429" y="1371"/>
                  </a:lnTo>
                  <a:lnTo>
                    <a:pt x="450" y="1355"/>
                  </a:lnTo>
                  <a:lnTo>
                    <a:pt x="473" y="1340"/>
                  </a:lnTo>
                  <a:lnTo>
                    <a:pt x="500" y="1330"/>
                  </a:lnTo>
                  <a:lnTo>
                    <a:pt x="524" y="1320"/>
                  </a:lnTo>
                  <a:lnTo>
                    <a:pt x="553" y="1318"/>
                  </a:lnTo>
                  <a:lnTo>
                    <a:pt x="580" y="1320"/>
                  </a:lnTo>
                  <a:lnTo>
                    <a:pt x="613" y="1332"/>
                  </a:lnTo>
                  <a:lnTo>
                    <a:pt x="663" y="1355"/>
                  </a:lnTo>
                  <a:lnTo>
                    <a:pt x="714" y="1388"/>
                  </a:lnTo>
                  <a:lnTo>
                    <a:pt x="758" y="1423"/>
                  </a:lnTo>
                  <a:lnTo>
                    <a:pt x="803" y="1466"/>
                  </a:lnTo>
                  <a:lnTo>
                    <a:pt x="844" y="1509"/>
                  </a:lnTo>
                  <a:lnTo>
                    <a:pt x="886" y="1553"/>
                  </a:lnTo>
                  <a:lnTo>
                    <a:pt x="927" y="1600"/>
                  </a:lnTo>
                  <a:lnTo>
                    <a:pt x="968" y="1646"/>
                  </a:lnTo>
                  <a:lnTo>
                    <a:pt x="974" y="1664"/>
                  </a:lnTo>
                  <a:lnTo>
                    <a:pt x="985" y="1681"/>
                  </a:lnTo>
                  <a:lnTo>
                    <a:pt x="999" y="1695"/>
                  </a:lnTo>
                  <a:lnTo>
                    <a:pt x="1018" y="1706"/>
                  </a:lnTo>
                  <a:lnTo>
                    <a:pt x="1032" y="1706"/>
                  </a:lnTo>
                  <a:lnTo>
                    <a:pt x="1043" y="1702"/>
                  </a:lnTo>
                  <a:lnTo>
                    <a:pt x="1053" y="1693"/>
                  </a:lnTo>
                  <a:lnTo>
                    <a:pt x="1065" y="1683"/>
                  </a:lnTo>
                  <a:lnTo>
                    <a:pt x="1034" y="1619"/>
                  </a:lnTo>
                  <a:lnTo>
                    <a:pt x="999" y="1561"/>
                  </a:lnTo>
                  <a:lnTo>
                    <a:pt x="956" y="1509"/>
                  </a:lnTo>
                  <a:lnTo>
                    <a:pt x="911" y="1462"/>
                  </a:lnTo>
                  <a:lnTo>
                    <a:pt x="861" y="1415"/>
                  </a:lnTo>
                  <a:lnTo>
                    <a:pt x="811" y="1373"/>
                  </a:lnTo>
                  <a:lnTo>
                    <a:pt x="756" y="1332"/>
                  </a:lnTo>
                  <a:lnTo>
                    <a:pt x="704" y="1291"/>
                  </a:lnTo>
                  <a:lnTo>
                    <a:pt x="687" y="1284"/>
                  </a:lnTo>
                  <a:lnTo>
                    <a:pt x="671" y="1276"/>
                  </a:lnTo>
                  <a:lnTo>
                    <a:pt x="655" y="1268"/>
                  </a:lnTo>
                  <a:lnTo>
                    <a:pt x="642" y="1262"/>
                  </a:lnTo>
                  <a:lnTo>
                    <a:pt x="626" y="1255"/>
                  </a:lnTo>
                  <a:lnTo>
                    <a:pt x="613" y="1249"/>
                  </a:lnTo>
                  <a:lnTo>
                    <a:pt x="595" y="1245"/>
                  </a:lnTo>
                  <a:lnTo>
                    <a:pt x="580" y="1245"/>
                  </a:lnTo>
                  <a:lnTo>
                    <a:pt x="570" y="1229"/>
                  </a:lnTo>
                  <a:lnTo>
                    <a:pt x="574" y="1216"/>
                  </a:lnTo>
                  <a:lnTo>
                    <a:pt x="580" y="1198"/>
                  </a:lnTo>
                  <a:lnTo>
                    <a:pt x="590" y="1187"/>
                  </a:lnTo>
                  <a:lnTo>
                    <a:pt x="603" y="1152"/>
                  </a:lnTo>
                  <a:lnTo>
                    <a:pt x="623" y="1119"/>
                  </a:lnTo>
                  <a:lnTo>
                    <a:pt x="644" y="1088"/>
                  </a:lnTo>
                  <a:lnTo>
                    <a:pt x="669" y="1061"/>
                  </a:lnTo>
                  <a:lnTo>
                    <a:pt x="696" y="1035"/>
                  </a:lnTo>
                  <a:lnTo>
                    <a:pt x="729" y="1020"/>
                  </a:lnTo>
                  <a:lnTo>
                    <a:pt x="764" y="1010"/>
                  </a:lnTo>
                  <a:lnTo>
                    <a:pt x="803" y="1012"/>
                  </a:lnTo>
                  <a:lnTo>
                    <a:pt x="811" y="1006"/>
                  </a:lnTo>
                  <a:lnTo>
                    <a:pt x="820" y="1004"/>
                  </a:lnTo>
                  <a:lnTo>
                    <a:pt x="832" y="1004"/>
                  </a:lnTo>
                  <a:lnTo>
                    <a:pt x="844" y="1006"/>
                  </a:lnTo>
                  <a:lnTo>
                    <a:pt x="855" y="1008"/>
                  </a:lnTo>
                  <a:lnTo>
                    <a:pt x="867" y="1012"/>
                  </a:lnTo>
                  <a:lnTo>
                    <a:pt x="879" y="1014"/>
                  </a:lnTo>
                  <a:lnTo>
                    <a:pt x="890" y="1018"/>
                  </a:lnTo>
                  <a:lnTo>
                    <a:pt x="943" y="1047"/>
                  </a:lnTo>
                  <a:lnTo>
                    <a:pt x="1001" y="1082"/>
                  </a:lnTo>
                  <a:lnTo>
                    <a:pt x="1057" y="1117"/>
                  </a:lnTo>
                  <a:lnTo>
                    <a:pt x="1113" y="1156"/>
                  </a:lnTo>
                  <a:lnTo>
                    <a:pt x="1167" y="1192"/>
                  </a:lnTo>
                  <a:lnTo>
                    <a:pt x="1222" y="1233"/>
                  </a:lnTo>
                  <a:lnTo>
                    <a:pt x="1272" y="1274"/>
                  </a:lnTo>
                  <a:lnTo>
                    <a:pt x="1325" y="1318"/>
                  </a:lnTo>
                  <a:lnTo>
                    <a:pt x="1340" y="1320"/>
                  </a:lnTo>
                  <a:lnTo>
                    <a:pt x="1356" y="1317"/>
                  </a:lnTo>
                  <a:lnTo>
                    <a:pt x="1369" y="1305"/>
                  </a:lnTo>
                  <a:lnTo>
                    <a:pt x="1383" y="1291"/>
                  </a:lnTo>
                  <a:lnTo>
                    <a:pt x="1369" y="1268"/>
                  </a:lnTo>
                  <a:lnTo>
                    <a:pt x="1354" y="1251"/>
                  </a:lnTo>
                  <a:lnTo>
                    <a:pt x="1334" y="1233"/>
                  </a:lnTo>
                  <a:lnTo>
                    <a:pt x="1315" y="1218"/>
                  </a:lnTo>
                  <a:lnTo>
                    <a:pt x="1294" y="1200"/>
                  </a:lnTo>
                  <a:lnTo>
                    <a:pt x="1276" y="1185"/>
                  </a:lnTo>
                  <a:lnTo>
                    <a:pt x="1259" y="1167"/>
                  </a:lnTo>
                  <a:lnTo>
                    <a:pt x="1247" y="1150"/>
                  </a:lnTo>
                  <a:lnTo>
                    <a:pt x="1195" y="1117"/>
                  </a:lnTo>
                  <a:lnTo>
                    <a:pt x="1146" y="1084"/>
                  </a:lnTo>
                  <a:lnTo>
                    <a:pt x="1096" y="1051"/>
                  </a:lnTo>
                  <a:lnTo>
                    <a:pt x="1047" y="1022"/>
                  </a:lnTo>
                  <a:lnTo>
                    <a:pt x="995" y="993"/>
                  </a:lnTo>
                  <a:lnTo>
                    <a:pt x="943" y="968"/>
                  </a:lnTo>
                  <a:lnTo>
                    <a:pt x="888" y="946"/>
                  </a:lnTo>
                  <a:lnTo>
                    <a:pt x="832" y="931"/>
                  </a:lnTo>
                  <a:lnTo>
                    <a:pt x="816" y="913"/>
                  </a:lnTo>
                  <a:lnTo>
                    <a:pt x="803" y="902"/>
                  </a:lnTo>
                  <a:lnTo>
                    <a:pt x="789" y="888"/>
                  </a:lnTo>
                  <a:lnTo>
                    <a:pt x="776" y="876"/>
                  </a:lnTo>
                  <a:lnTo>
                    <a:pt x="760" y="863"/>
                  </a:lnTo>
                  <a:lnTo>
                    <a:pt x="747" y="851"/>
                  </a:lnTo>
                  <a:lnTo>
                    <a:pt x="733" y="836"/>
                  </a:lnTo>
                  <a:lnTo>
                    <a:pt x="721" y="820"/>
                  </a:lnTo>
                  <a:lnTo>
                    <a:pt x="681" y="762"/>
                  </a:lnTo>
                  <a:lnTo>
                    <a:pt x="648" y="702"/>
                  </a:lnTo>
                  <a:lnTo>
                    <a:pt x="619" y="638"/>
                  </a:lnTo>
                  <a:lnTo>
                    <a:pt x="597" y="572"/>
                  </a:lnTo>
                  <a:lnTo>
                    <a:pt x="580" y="502"/>
                  </a:lnTo>
                  <a:lnTo>
                    <a:pt x="576" y="434"/>
                  </a:lnTo>
                  <a:lnTo>
                    <a:pt x="578" y="363"/>
                  </a:lnTo>
                  <a:lnTo>
                    <a:pt x="593" y="293"/>
                  </a:lnTo>
                  <a:lnTo>
                    <a:pt x="595" y="256"/>
                  </a:lnTo>
                  <a:lnTo>
                    <a:pt x="605" y="223"/>
                  </a:lnTo>
                  <a:lnTo>
                    <a:pt x="617" y="188"/>
                  </a:lnTo>
                  <a:lnTo>
                    <a:pt x="634" y="159"/>
                  </a:lnTo>
                  <a:lnTo>
                    <a:pt x="654" y="126"/>
                  </a:lnTo>
                  <a:lnTo>
                    <a:pt x="675" y="97"/>
                  </a:lnTo>
                  <a:lnTo>
                    <a:pt x="698" y="66"/>
                  </a:lnTo>
                  <a:lnTo>
                    <a:pt x="721" y="37"/>
                  </a:lnTo>
                  <a:lnTo>
                    <a:pt x="733" y="37"/>
                  </a:lnTo>
                  <a:lnTo>
                    <a:pt x="747" y="33"/>
                  </a:lnTo>
                  <a:lnTo>
                    <a:pt x="760" y="27"/>
                  </a:lnTo>
                  <a:lnTo>
                    <a:pt x="774" y="21"/>
                  </a:lnTo>
                  <a:lnTo>
                    <a:pt x="785" y="12"/>
                  </a:lnTo>
                  <a:lnTo>
                    <a:pt x="801" y="6"/>
                  </a:lnTo>
                  <a:lnTo>
                    <a:pt x="815" y="0"/>
                  </a:lnTo>
                  <a:lnTo>
                    <a:pt x="832" y="0"/>
                  </a:lnTo>
                  <a:lnTo>
                    <a:pt x="838" y="0"/>
                  </a:lnTo>
                  <a:lnTo>
                    <a:pt x="849" y="2"/>
                  </a:lnTo>
                  <a:lnTo>
                    <a:pt x="859" y="4"/>
                  </a:lnTo>
                  <a:lnTo>
                    <a:pt x="871" y="10"/>
                  </a:lnTo>
                  <a:lnTo>
                    <a:pt x="880" y="14"/>
                  </a:lnTo>
                  <a:lnTo>
                    <a:pt x="890" y="19"/>
                  </a:lnTo>
                  <a:lnTo>
                    <a:pt x="894" y="25"/>
                  </a:lnTo>
                  <a:lnTo>
                    <a:pt x="900" y="37"/>
                  </a:lnTo>
                  <a:close/>
                </a:path>
              </a:pathLst>
            </a:custGeom>
            <a:solidFill>
              <a:srgbClr val="FFD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4D93ADB-B6B4-4484-A9F6-18D8E3DC4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3054"/>
              <a:ext cx="185" cy="259"/>
            </a:xfrm>
            <a:custGeom>
              <a:avLst/>
              <a:gdLst>
                <a:gd name="T0" fmla="*/ 1 w 370"/>
                <a:gd name="T1" fmla="*/ 1 h 517"/>
                <a:gd name="T2" fmla="*/ 1 w 370"/>
                <a:gd name="T3" fmla="*/ 1 h 517"/>
                <a:gd name="T4" fmla="*/ 1 w 370"/>
                <a:gd name="T5" fmla="*/ 1 h 517"/>
                <a:gd name="T6" fmla="*/ 1 w 370"/>
                <a:gd name="T7" fmla="*/ 1 h 517"/>
                <a:gd name="T8" fmla="*/ 1 w 370"/>
                <a:gd name="T9" fmla="*/ 1 h 517"/>
                <a:gd name="T10" fmla="*/ 1 w 370"/>
                <a:gd name="T11" fmla="*/ 1 h 517"/>
                <a:gd name="T12" fmla="*/ 1 w 370"/>
                <a:gd name="T13" fmla="*/ 1 h 517"/>
                <a:gd name="T14" fmla="*/ 1 w 370"/>
                <a:gd name="T15" fmla="*/ 1 h 517"/>
                <a:gd name="T16" fmla="*/ 1 w 370"/>
                <a:gd name="T17" fmla="*/ 1 h 517"/>
                <a:gd name="T18" fmla="*/ 1 w 370"/>
                <a:gd name="T19" fmla="*/ 1 h 517"/>
                <a:gd name="T20" fmla="*/ 1 w 370"/>
                <a:gd name="T21" fmla="*/ 1 h 517"/>
                <a:gd name="T22" fmla="*/ 1 w 370"/>
                <a:gd name="T23" fmla="*/ 1 h 517"/>
                <a:gd name="T24" fmla="*/ 1 w 370"/>
                <a:gd name="T25" fmla="*/ 1 h 517"/>
                <a:gd name="T26" fmla="*/ 1 w 370"/>
                <a:gd name="T27" fmla="*/ 1 h 517"/>
                <a:gd name="T28" fmla="*/ 1 w 370"/>
                <a:gd name="T29" fmla="*/ 1 h 517"/>
                <a:gd name="T30" fmla="*/ 1 w 370"/>
                <a:gd name="T31" fmla="*/ 1 h 517"/>
                <a:gd name="T32" fmla="*/ 0 w 370"/>
                <a:gd name="T33" fmla="*/ 1 h 517"/>
                <a:gd name="T34" fmla="*/ 1 w 370"/>
                <a:gd name="T35" fmla="*/ 1 h 517"/>
                <a:gd name="T36" fmla="*/ 1 w 370"/>
                <a:gd name="T37" fmla="*/ 1 h 517"/>
                <a:gd name="T38" fmla="*/ 1 w 370"/>
                <a:gd name="T39" fmla="*/ 1 h 517"/>
                <a:gd name="T40" fmla="*/ 1 w 370"/>
                <a:gd name="T41" fmla="*/ 1 h 517"/>
                <a:gd name="T42" fmla="*/ 1 w 370"/>
                <a:gd name="T43" fmla="*/ 1 h 517"/>
                <a:gd name="T44" fmla="*/ 1 w 370"/>
                <a:gd name="T45" fmla="*/ 1 h 517"/>
                <a:gd name="T46" fmla="*/ 1 w 370"/>
                <a:gd name="T47" fmla="*/ 1 h 517"/>
                <a:gd name="T48" fmla="*/ 1 w 370"/>
                <a:gd name="T49" fmla="*/ 1 h 517"/>
                <a:gd name="T50" fmla="*/ 1 w 370"/>
                <a:gd name="T51" fmla="*/ 0 h 517"/>
                <a:gd name="T52" fmla="*/ 1 w 370"/>
                <a:gd name="T53" fmla="*/ 0 h 517"/>
                <a:gd name="T54" fmla="*/ 1 w 370"/>
                <a:gd name="T55" fmla="*/ 1 h 517"/>
                <a:gd name="T56" fmla="*/ 1 w 370"/>
                <a:gd name="T57" fmla="*/ 1 h 517"/>
                <a:gd name="T58" fmla="*/ 1 w 370"/>
                <a:gd name="T59" fmla="*/ 1 h 517"/>
                <a:gd name="T60" fmla="*/ 1 w 370"/>
                <a:gd name="T61" fmla="*/ 1 h 517"/>
                <a:gd name="T62" fmla="*/ 1 w 370"/>
                <a:gd name="T63" fmla="*/ 1 h 517"/>
                <a:gd name="T64" fmla="*/ 1 w 370"/>
                <a:gd name="T65" fmla="*/ 1 h 517"/>
                <a:gd name="T66" fmla="*/ 1 w 370"/>
                <a:gd name="T67" fmla="*/ 1 h 5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0"/>
                <a:gd name="T103" fmla="*/ 0 h 517"/>
                <a:gd name="T104" fmla="*/ 370 w 370"/>
                <a:gd name="T105" fmla="*/ 517 h 5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0" h="517">
                  <a:moveTo>
                    <a:pt x="314" y="52"/>
                  </a:moveTo>
                  <a:lnTo>
                    <a:pt x="343" y="102"/>
                  </a:lnTo>
                  <a:lnTo>
                    <a:pt x="360" y="159"/>
                  </a:lnTo>
                  <a:lnTo>
                    <a:pt x="368" y="217"/>
                  </a:lnTo>
                  <a:lnTo>
                    <a:pt x="370" y="281"/>
                  </a:lnTo>
                  <a:lnTo>
                    <a:pt x="364" y="341"/>
                  </a:lnTo>
                  <a:lnTo>
                    <a:pt x="358" y="401"/>
                  </a:lnTo>
                  <a:lnTo>
                    <a:pt x="349" y="459"/>
                  </a:lnTo>
                  <a:lnTo>
                    <a:pt x="341" y="517"/>
                  </a:lnTo>
                  <a:lnTo>
                    <a:pt x="310" y="457"/>
                  </a:lnTo>
                  <a:lnTo>
                    <a:pt x="273" y="401"/>
                  </a:lnTo>
                  <a:lnTo>
                    <a:pt x="232" y="347"/>
                  </a:lnTo>
                  <a:lnTo>
                    <a:pt x="190" y="294"/>
                  </a:lnTo>
                  <a:lnTo>
                    <a:pt x="141" y="242"/>
                  </a:lnTo>
                  <a:lnTo>
                    <a:pt x="95" y="192"/>
                  </a:lnTo>
                  <a:lnTo>
                    <a:pt x="46" y="143"/>
                  </a:lnTo>
                  <a:lnTo>
                    <a:pt x="0" y="97"/>
                  </a:lnTo>
                  <a:lnTo>
                    <a:pt x="13" y="77"/>
                  </a:lnTo>
                  <a:lnTo>
                    <a:pt x="31" y="64"/>
                  </a:lnTo>
                  <a:lnTo>
                    <a:pt x="50" y="50"/>
                  </a:lnTo>
                  <a:lnTo>
                    <a:pt x="71" y="40"/>
                  </a:lnTo>
                  <a:lnTo>
                    <a:pt x="93" y="29"/>
                  </a:lnTo>
                  <a:lnTo>
                    <a:pt x="114" y="21"/>
                  </a:lnTo>
                  <a:lnTo>
                    <a:pt x="135" y="9"/>
                  </a:lnTo>
                  <a:lnTo>
                    <a:pt x="159" y="2"/>
                  </a:lnTo>
                  <a:lnTo>
                    <a:pt x="170" y="0"/>
                  </a:lnTo>
                  <a:lnTo>
                    <a:pt x="184" y="0"/>
                  </a:lnTo>
                  <a:lnTo>
                    <a:pt x="195" y="2"/>
                  </a:lnTo>
                  <a:lnTo>
                    <a:pt x="209" y="4"/>
                  </a:lnTo>
                  <a:lnTo>
                    <a:pt x="221" y="6"/>
                  </a:lnTo>
                  <a:lnTo>
                    <a:pt x="232" y="7"/>
                  </a:lnTo>
                  <a:lnTo>
                    <a:pt x="244" y="9"/>
                  </a:lnTo>
                  <a:lnTo>
                    <a:pt x="259" y="11"/>
                  </a:lnTo>
                  <a:lnTo>
                    <a:pt x="314" y="52"/>
                  </a:lnTo>
                  <a:close/>
                </a:path>
              </a:pathLst>
            </a:custGeom>
            <a:solidFill>
              <a:srgbClr val="FFD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80171CB8-6435-4043-BDCF-332BD7CB8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" y="3514"/>
              <a:ext cx="1200" cy="1527"/>
            </a:xfrm>
            <a:custGeom>
              <a:avLst/>
              <a:gdLst>
                <a:gd name="T0" fmla="*/ 0 w 2401"/>
                <a:gd name="T1" fmla="*/ 1 h 3054"/>
                <a:gd name="T2" fmla="*/ 0 w 2401"/>
                <a:gd name="T3" fmla="*/ 1 h 3054"/>
                <a:gd name="T4" fmla="*/ 0 w 2401"/>
                <a:gd name="T5" fmla="*/ 1 h 3054"/>
                <a:gd name="T6" fmla="*/ 0 w 2401"/>
                <a:gd name="T7" fmla="*/ 1 h 3054"/>
                <a:gd name="T8" fmla="*/ 0 w 2401"/>
                <a:gd name="T9" fmla="*/ 1 h 3054"/>
                <a:gd name="T10" fmla="*/ 0 w 2401"/>
                <a:gd name="T11" fmla="*/ 1 h 3054"/>
                <a:gd name="T12" fmla="*/ 0 w 2401"/>
                <a:gd name="T13" fmla="*/ 1 h 3054"/>
                <a:gd name="T14" fmla="*/ 0 w 2401"/>
                <a:gd name="T15" fmla="*/ 1 h 3054"/>
                <a:gd name="T16" fmla="*/ 0 w 2401"/>
                <a:gd name="T17" fmla="*/ 1 h 3054"/>
                <a:gd name="T18" fmla="*/ 0 w 2401"/>
                <a:gd name="T19" fmla="*/ 1 h 3054"/>
                <a:gd name="T20" fmla="*/ 0 w 2401"/>
                <a:gd name="T21" fmla="*/ 1 h 3054"/>
                <a:gd name="T22" fmla="*/ 0 w 2401"/>
                <a:gd name="T23" fmla="*/ 1 h 3054"/>
                <a:gd name="T24" fmla="*/ 0 w 2401"/>
                <a:gd name="T25" fmla="*/ 1 h 3054"/>
                <a:gd name="T26" fmla="*/ 0 w 2401"/>
                <a:gd name="T27" fmla="*/ 1 h 3054"/>
                <a:gd name="T28" fmla="*/ 0 w 2401"/>
                <a:gd name="T29" fmla="*/ 1 h 3054"/>
                <a:gd name="T30" fmla="*/ 0 w 2401"/>
                <a:gd name="T31" fmla="*/ 1 h 3054"/>
                <a:gd name="T32" fmla="*/ 0 w 2401"/>
                <a:gd name="T33" fmla="*/ 1 h 3054"/>
                <a:gd name="T34" fmla="*/ 0 w 2401"/>
                <a:gd name="T35" fmla="*/ 1 h 3054"/>
                <a:gd name="T36" fmla="*/ 0 w 2401"/>
                <a:gd name="T37" fmla="*/ 1 h 3054"/>
                <a:gd name="T38" fmla="*/ 0 w 2401"/>
                <a:gd name="T39" fmla="*/ 1 h 3054"/>
                <a:gd name="T40" fmla="*/ 0 w 2401"/>
                <a:gd name="T41" fmla="*/ 1 h 3054"/>
                <a:gd name="T42" fmla="*/ 0 w 2401"/>
                <a:gd name="T43" fmla="*/ 1 h 3054"/>
                <a:gd name="T44" fmla="*/ 0 w 2401"/>
                <a:gd name="T45" fmla="*/ 1 h 3054"/>
                <a:gd name="T46" fmla="*/ 0 w 2401"/>
                <a:gd name="T47" fmla="*/ 1 h 3054"/>
                <a:gd name="T48" fmla="*/ 0 w 2401"/>
                <a:gd name="T49" fmla="*/ 1 h 3054"/>
                <a:gd name="T50" fmla="*/ 0 w 2401"/>
                <a:gd name="T51" fmla="*/ 1 h 3054"/>
                <a:gd name="T52" fmla="*/ 0 w 2401"/>
                <a:gd name="T53" fmla="*/ 1 h 3054"/>
                <a:gd name="T54" fmla="*/ 0 w 2401"/>
                <a:gd name="T55" fmla="*/ 1 h 3054"/>
                <a:gd name="T56" fmla="*/ 0 w 2401"/>
                <a:gd name="T57" fmla="*/ 1 h 3054"/>
                <a:gd name="T58" fmla="*/ 0 w 2401"/>
                <a:gd name="T59" fmla="*/ 1 h 3054"/>
                <a:gd name="T60" fmla="*/ 0 w 2401"/>
                <a:gd name="T61" fmla="*/ 1 h 3054"/>
                <a:gd name="T62" fmla="*/ 0 w 2401"/>
                <a:gd name="T63" fmla="*/ 1 h 3054"/>
                <a:gd name="T64" fmla="*/ 0 w 2401"/>
                <a:gd name="T65" fmla="*/ 1 h 3054"/>
                <a:gd name="T66" fmla="*/ 0 w 2401"/>
                <a:gd name="T67" fmla="*/ 1 h 3054"/>
                <a:gd name="T68" fmla="*/ 0 w 2401"/>
                <a:gd name="T69" fmla="*/ 1 h 3054"/>
                <a:gd name="T70" fmla="*/ 0 w 2401"/>
                <a:gd name="T71" fmla="*/ 1 h 3054"/>
                <a:gd name="T72" fmla="*/ 0 w 2401"/>
                <a:gd name="T73" fmla="*/ 1 h 3054"/>
                <a:gd name="T74" fmla="*/ 0 w 2401"/>
                <a:gd name="T75" fmla="*/ 1 h 3054"/>
                <a:gd name="T76" fmla="*/ 0 w 2401"/>
                <a:gd name="T77" fmla="*/ 1 h 3054"/>
                <a:gd name="T78" fmla="*/ 0 w 2401"/>
                <a:gd name="T79" fmla="*/ 1 h 3054"/>
                <a:gd name="T80" fmla="*/ 0 w 2401"/>
                <a:gd name="T81" fmla="*/ 1 h 3054"/>
                <a:gd name="T82" fmla="*/ 0 w 2401"/>
                <a:gd name="T83" fmla="*/ 1 h 3054"/>
                <a:gd name="T84" fmla="*/ 0 w 2401"/>
                <a:gd name="T85" fmla="*/ 1 h 3054"/>
                <a:gd name="T86" fmla="*/ 0 w 2401"/>
                <a:gd name="T87" fmla="*/ 1 h 3054"/>
                <a:gd name="T88" fmla="*/ 0 w 2401"/>
                <a:gd name="T89" fmla="*/ 1 h 3054"/>
                <a:gd name="T90" fmla="*/ 0 w 2401"/>
                <a:gd name="T91" fmla="*/ 1 h 3054"/>
                <a:gd name="T92" fmla="*/ 0 w 2401"/>
                <a:gd name="T93" fmla="*/ 1 h 3054"/>
                <a:gd name="T94" fmla="*/ 0 w 2401"/>
                <a:gd name="T95" fmla="*/ 1 h 3054"/>
                <a:gd name="T96" fmla="*/ 0 w 2401"/>
                <a:gd name="T97" fmla="*/ 1 h 3054"/>
                <a:gd name="T98" fmla="*/ 0 w 2401"/>
                <a:gd name="T99" fmla="*/ 1 h 3054"/>
                <a:gd name="T100" fmla="*/ 0 w 2401"/>
                <a:gd name="T101" fmla="*/ 1 h 3054"/>
                <a:gd name="T102" fmla="*/ 0 w 2401"/>
                <a:gd name="T103" fmla="*/ 1 h 3054"/>
                <a:gd name="T104" fmla="*/ 0 w 2401"/>
                <a:gd name="T105" fmla="*/ 1 h 3054"/>
                <a:gd name="T106" fmla="*/ 0 w 2401"/>
                <a:gd name="T107" fmla="*/ 1 h 3054"/>
                <a:gd name="T108" fmla="*/ 0 w 2401"/>
                <a:gd name="T109" fmla="*/ 1 h 3054"/>
                <a:gd name="T110" fmla="*/ 0 w 2401"/>
                <a:gd name="T111" fmla="*/ 1 h 3054"/>
                <a:gd name="T112" fmla="*/ 0 w 2401"/>
                <a:gd name="T113" fmla="*/ 1 h 30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01"/>
                <a:gd name="T172" fmla="*/ 0 h 3054"/>
                <a:gd name="T173" fmla="*/ 2401 w 2401"/>
                <a:gd name="T174" fmla="*/ 3054 h 305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01" h="3054">
                  <a:moveTo>
                    <a:pt x="1191" y="141"/>
                  </a:moveTo>
                  <a:lnTo>
                    <a:pt x="1207" y="192"/>
                  </a:lnTo>
                  <a:lnTo>
                    <a:pt x="1220" y="250"/>
                  </a:lnTo>
                  <a:lnTo>
                    <a:pt x="1230" y="308"/>
                  </a:lnTo>
                  <a:lnTo>
                    <a:pt x="1234" y="368"/>
                  </a:lnTo>
                  <a:lnTo>
                    <a:pt x="1230" y="424"/>
                  </a:lnTo>
                  <a:lnTo>
                    <a:pt x="1220" y="483"/>
                  </a:lnTo>
                  <a:lnTo>
                    <a:pt x="1203" y="535"/>
                  </a:lnTo>
                  <a:lnTo>
                    <a:pt x="1174" y="583"/>
                  </a:lnTo>
                  <a:lnTo>
                    <a:pt x="1166" y="642"/>
                  </a:lnTo>
                  <a:lnTo>
                    <a:pt x="1158" y="700"/>
                  </a:lnTo>
                  <a:lnTo>
                    <a:pt x="1147" y="758"/>
                  </a:lnTo>
                  <a:lnTo>
                    <a:pt x="1135" y="816"/>
                  </a:lnTo>
                  <a:lnTo>
                    <a:pt x="1119" y="872"/>
                  </a:lnTo>
                  <a:lnTo>
                    <a:pt x="1102" y="928"/>
                  </a:lnTo>
                  <a:lnTo>
                    <a:pt x="1083" y="983"/>
                  </a:lnTo>
                  <a:lnTo>
                    <a:pt x="1063" y="1039"/>
                  </a:lnTo>
                  <a:lnTo>
                    <a:pt x="1073" y="1066"/>
                  </a:lnTo>
                  <a:lnTo>
                    <a:pt x="1044" y="1084"/>
                  </a:lnTo>
                  <a:lnTo>
                    <a:pt x="1015" y="1107"/>
                  </a:lnTo>
                  <a:lnTo>
                    <a:pt x="986" y="1128"/>
                  </a:lnTo>
                  <a:lnTo>
                    <a:pt x="959" y="1151"/>
                  </a:lnTo>
                  <a:lnTo>
                    <a:pt x="929" y="1173"/>
                  </a:lnTo>
                  <a:lnTo>
                    <a:pt x="904" y="1196"/>
                  </a:lnTo>
                  <a:lnTo>
                    <a:pt x="877" y="1217"/>
                  </a:lnTo>
                  <a:lnTo>
                    <a:pt x="854" y="1239"/>
                  </a:lnTo>
                  <a:lnTo>
                    <a:pt x="856" y="1252"/>
                  </a:lnTo>
                  <a:lnTo>
                    <a:pt x="863" y="1266"/>
                  </a:lnTo>
                  <a:lnTo>
                    <a:pt x="875" y="1277"/>
                  </a:lnTo>
                  <a:lnTo>
                    <a:pt x="891" y="1289"/>
                  </a:lnTo>
                  <a:lnTo>
                    <a:pt x="918" y="1285"/>
                  </a:lnTo>
                  <a:lnTo>
                    <a:pt x="962" y="1243"/>
                  </a:lnTo>
                  <a:lnTo>
                    <a:pt x="1013" y="1202"/>
                  </a:lnTo>
                  <a:lnTo>
                    <a:pt x="1063" y="1161"/>
                  </a:lnTo>
                  <a:lnTo>
                    <a:pt x="1119" y="1126"/>
                  </a:lnTo>
                  <a:lnTo>
                    <a:pt x="1174" y="1099"/>
                  </a:lnTo>
                  <a:lnTo>
                    <a:pt x="1232" y="1086"/>
                  </a:lnTo>
                  <a:lnTo>
                    <a:pt x="1290" y="1084"/>
                  </a:lnTo>
                  <a:lnTo>
                    <a:pt x="1350" y="1103"/>
                  </a:lnTo>
                  <a:lnTo>
                    <a:pt x="1368" y="1115"/>
                  </a:lnTo>
                  <a:lnTo>
                    <a:pt x="1387" y="1128"/>
                  </a:lnTo>
                  <a:lnTo>
                    <a:pt x="1405" y="1140"/>
                  </a:lnTo>
                  <a:lnTo>
                    <a:pt x="1422" y="1155"/>
                  </a:lnTo>
                  <a:lnTo>
                    <a:pt x="1436" y="1169"/>
                  </a:lnTo>
                  <a:lnTo>
                    <a:pt x="1449" y="1186"/>
                  </a:lnTo>
                  <a:lnTo>
                    <a:pt x="1459" y="1204"/>
                  </a:lnTo>
                  <a:lnTo>
                    <a:pt x="1469" y="1225"/>
                  </a:lnTo>
                  <a:lnTo>
                    <a:pt x="1416" y="1233"/>
                  </a:lnTo>
                  <a:lnTo>
                    <a:pt x="1370" y="1248"/>
                  </a:lnTo>
                  <a:lnTo>
                    <a:pt x="1323" y="1266"/>
                  </a:lnTo>
                  <a:lnTo>
                    <a:pt x="1279" y="1289"/>
                  </a:lnTo>
                  <a:lnTo>
                    <a:pt x="1232" y="1310"/>
                  </a:lnTo>
                  <a:lnTo>
                    <a:pt x="1187" y="1334"/>
                  </a:lnTo>
                  <a:lnTo>
                    <a:pt x="1141" y="1353"/>
                  </a:lnTo>
                  <a:lnTo>
                    <a:pt x="1096" y="1372"/>
                  </a:lnTo>
                  <a:lnTo>
                    <a:pt x="1087" y="1384"/>
                  </a:lnTo>
                  <a:lnTo>
                    <a:pt x="1079" y="1398"/>
                  </a:lnTo>
                  <a:lnTo>
                    <a:pt x="1077" y="1413"/>
                  </a:lnTo>
                  <a:lnTo>
                    <a:pt x="1087" y="1431"/>
                  </a:lnTo>
                  <a:lnTo>
                    <a:pt x="1100" y="1438"/>
                  </a:lnTo>
                  <a:lnTo>
                    <a:pt x="1119" y="1438"/>
                  </a:lnTo>
                  <a:lnTo>
                    <a:pt x="1129" y="1436"/>
                  </a:lnTo>
                  <a:lnTo>
                    <a:pt x="1139" y="1435"/>
                  </a:lnTo>
                  <a:lnTo>
                    <a:pt x="1149" y="1431"/>
                  </a:lnTo>
                  <a:lnTo>
                    <a:pt x="1160" y="1431"/>
                  </a:lnTo>
                  <a:lnTo>
                    <a:pt x="1195" y="1417"/>
                  </a:lnTo>
                  <a:lnTo>
                    <a:pt x="1230" y="1402"/>
                  </a:lnTo>
                  <a:lnTo>
                    <a:pt x="1265" y="1384"/>
                  </a:lnTo>
                  <a:lnTo>
                    <a:pt x="1302" y="1367"/>
                  </a:lnTo>
                  <a:lnTo>
                    <a:pt x="1337" y="1349"/>
                  </a:lnTo>
                  <a:lnTo>
                    <a:pt x="1374" y="1334"/>
                  </a:lnTo>
                  <a:lnTo>
                    <a:pt x="1410" y="1320"/>
                  </a:lnTo>
                  <a:lnTo>
                    <a:pt x="1451" y="1312"/>
                  </a:lnTo>
                  <a:lnTo>
                    <a:pt x="1463" y="1307"/>
                  </a:lnTo>
                  <a:lnTo>
                    <a:pt x="1474" y="1303"/>
                  </a:lnTo>
                  <a:lnTo>
                    <a:pt x="1488" y="1299"/>
                  </a:lnTo>
                  <a:lnTo>
                    <a:pt x="1503" y="1299"/>
                  </a:lnTo>
                  <a:lnTo>
                    <a:pt x="1517" y="1297"/>
                  </a:lnTo>
                  <a:lnTo>
                    <a:pt x="1531" y="1297"/>
                  </a:lnTo>
                  <a:lnTo>
                    <a:pt x="1544" y="1299"/>
                  </a:lnTo>
                  <a:lnTo>
                    <a:pt x="1560" y="1303"/>
                  </a:lnTo>
                  <a:lnTo>
                    <a:pt x="1577" y="1297"/>
                  </a:lnTo>
                  <a:lnTo>
                    <a:pt x="1595" y="1295"/>
                  </a:lnTo>
                  <a:lnTo>
                    <a:pt x="1614" y="1295"/>
                  </a:lnTo>
                  <a:lnTo>
                    <a:pt x="1633" y="1297"/>
                  </a:lnTo>
                  <a:lnTo>
                    <a:pt x="1651" y="1297"/>
                  </a:lnTo>
                  <a:lnTo>
                    <a:pt x="1670" y="1301"/>
                  </a:lnTo>
                  <a:lnTo>
                    <a:pt x="1688" y="1307"/>
                  </a:lnTo>
                  <a:lnTo>
                    <a:pt x="1707" y="1312"/>
                  </a:lnTo>
                  <a:lnTo>
                    <a:pt x="1732" y="1322"/>
                  </a:lnTo>
                  <a:lnTo>
                    <a:pt x="1758" y="1334"/>
                  </a:lnTo>
                  <a:lnTo>
                    <a:pt x="1781" y="1349"/>
                  </a:lnTo>
                  <a:lnTo>
                    <a:pt x="1804" y="1367"/>
                  </a:lnTo>
                  <a:lnTo>
                    <a:pt x="1823" y="1384"/>
                  </a:lnTo>
                  <a:lnTo>
                    <a:pt x="1845" y="1407"/>
                  </a:lnTo>
                  <a:lnTo>
                    <a:pt x="1862" y="1429"/>
                  </a:lnTo>
                  <a:lnTo>
                    <a:pt x="1880" y="1454"/>
                  </a:lnTo>
                  <a:lnTo>
                    <a:pt x="1868" y="1458"/>
                  </a:lnTo>
                  <a:lnTo>
                    <a:pt x="1858" y="1462"/>
                  </a:lnTo>
                  <a:lnTo>
                    <a:pt x="1845" y="1462"/>
                  </a:lnTo>
                  <a:lnTo>
                    <a:pt x="1833" y="1464"/>
                  </a:lnTo>
                  <a:lnTo>
                    <a:pt x="1820" y="1462"/>
                  </a:lnTo>
                  <a:lnTo>
                    <a:pt x="1808" y="1462"/>
                  </a:lnTo>
                  <a:lnTo>
                    <a:pt x="1796" y="1464"/>
                  </a:lnTo>
                  <a:lnTo>
                    <a:pt x="1789" y="1468"/>
                  </a:lnTo>
                  <a:lnTo>
                    <a:pt x="1742" y="1483"/>
                  </a:lnTo>
                  <a:lnTo>
                    <a:pt x="1697" y="1506"/>
                  </a:lnTo>
                  <a:lnTo>
                    <a:pt x="1651" y="1530"/>
                  </a:lnTo>
                  <a:lnTo>
                    <a:pt x="1608" y="1557"/>
                  </a:lnTo>
                  <a:lnTo>
                    <a:pt x="1564" y="1584"/>
                  </a:lnTo>
                  <a:lnTo>
                    <a:pt x="1521" y="1611"/>
                  </a:lnTo>
                  <a:lnTo>
                    <a:pt x="1476" y="1636"/>
                  </a:lnTo>
                  <a:lnTo>
                    <a:pt x="1434" y="1663"/>
                  </a:lnTo>
                  <a:lnTo>
                    <a:pt x="1422" y="1675"/>
                  </a:lnTo>
                  <a:lnTo>
                    <a:pt x="1418" y="1692"/>
                  </a:lnTo>
                  <a:lnTo>
                    <a:pt x="1418" y="1708"/>
                  </a:lnTo>
                  <a:lnTo>
                    <a:pt x="1420" y="1723"/>
                  </a:lnTo>
                  <a:lnTo>
                    <a:pt x="1424" y="1735"/>
                  </a:lnTo>
                  <a:lnTo>
                    <a:pt x="1436" y="1745"/>
                  </a:lnTo>
                  <a:lnTo>
                    <a:pt x="1449" y="1749"/>
                  </a:lnTo>
                  <a:lnTo>
                    <a:pt x="1465" y="1754"/>
                  </a:lnTo>
                  <a:lnTo>
                    <a:pt x="1484" y="1743"/>
                  </a:lnTo>
                  <a:lnTo>
                    <a:pt x="1503" y="1729"/>
                  </a:lnTo>
                  <a:lnTo>
                    <a:pt x="1521" y="1714"/>
                  </a:lnTo>
                  <a:lnTo>
                    <a:pt x="1538" y="1700"/>
                  </a:lnTo>
                  <a:lnTo>
                    <a:pt x="1581" y="1667"/>
                  </a:lnTo>
                  <a:lnTo>
                    <a:pt x="1626" y="1636"/>
                  </a:lnTo>
                  <a:lnTo>
                    <a:pt x="1672" y="1605"/>
                  </a:lnTo>
                  <a:lnTo>
                    <a:pt x="1721" y="1580"/>
                  </a:lnTo>
                  <a:lnTo>
                    <a:pt x="1767" y="1557"/>
                  </a:lnTo>
                  <a:lnTo>
                    <a:pt x="1822" y="1541"/>
                  </a:lnTo>
                  <a:lnTo>
                    <a:pt x="1874" y="1535"/>
                  </a:lnTo>
                  <a:lnTo>
                    <a:pt x="1934" y="1541"/>
                  </a:lnTo>
                  <a:lnTo>
                    <a:pt x="1975" y="1553"/>
                  </a:lnTo>
                  <a:lnTo>
                    <a:pt x="2019" y="1570"/>
                  </a:lnTo>
                  <a:lnTo>
                    <a:pt x="2062" y="1586"/>
                  </a:lnTo>
                  <a:lnTo>
                    <a:pt x="2109" y="1601"/>
                  </a:lnTo>
                  <a:lnTo>
                    <a:pt x="2151" y="1613"/>
                  </a:lnTo>
                  <a:lnTo>
                    <a:pt x="2198" y="1623"/>
                  </a:lnTo>
                  <a:lnTo>
                    <a:pt x="2244" y="1626"/>
                  </a:lnTo>
                  <a:lnTo>
                    <a:pt x="2291" y="1626"/>
                  </a:lnTo>
                  <a:lnTo>
                    <a:pt x="2304" y="1630"/>
                  </a:lnTo>
                  <a:lnTo>
                    <a:pt x="2322" y="1634"/>
                  </a:lnTo>
                  <a:lnTo>
                    <a:pt x="2337" y="1634"/>
                  </a:lnTo>
                  <a:lnTo>
                    <a:pt x="2353" y="1638"/>
                  </a:lnTo>
                  <a:lnTo>
                    <a:pt x="2365" y="1640"/>
                  </a:lnTo>
                  <a:lnTo>
                    <a:pt x="2378" y="1648"/>
                  </a:lnTo>
                  <a:lnTo>
                    <a:pt x="2390" y="1659"/>
                  </a:lnTo>
                  <a:lnTo>
                    <a:pt x="2399" y="1677"/>
                  </a:lnTo>
                  <a:lnTo>
                    <a:pt x="2399" y="1706"/>
                  </a:lnTo>
                  <a:lnTo>
                    <a:pt x="2401" y="1735"/>
                  </a:lnTo>
                  <a:lnTo>
                    <a:pt x="2401" y="1762"/>
                  </a:lnTo>
                  <a:lnTo>
                    <a:pt x="2399" y="1791"/>
                  </a:lnTo>
                  <a:lnTo>
                    <a:pt x="2390" y="1817"/>
                  </a:lnTo>
                  <a:lnTo>
                    <a:pt x="2378" y="1844"/>
                  </a:lnTo>
                  <a:lnTo>
                    <a:pt x="2363" y="1867"/>
                  </a:lnTo>
                  <a:lnTo>
                    <a:pt x="2341" y="1892"/>
                  </a:lnTo>
                  <a:lnTo>
                    <a:pt x="2281" y="1935"/>
                  </a:lnTo>
                  <a:lnTo>
                    <a:pt x="2219" y="1968"/>
                  </a:lnTo>
                  <a:lnTo>
                    <a:pt x="2153" y="1987"/>
                  </a:lnTo>
                  <a:lnTo>
                    <a:pt x="2089" y="2003"/>
                  </a:lnTo>
                  <a:lnTo>
                    <a:pt x="2019" y="2010"/>
                  </a:lnTo>
                  <a:lnTo>
                    <a:pt x="1951" y="2020"/>
                  </a:lnTo>
                  <a:lnTo>
                    <a:pt x="1884" y="2030"/>
                  </a:lnTo>
                  <a:lnTo>
                    <a:pt x="1816" y="2047"/>
                  </a:lnTo>
                  <a:lnTo>
                    <a:pt x="1804" y="2041"/>
                  </a:lnTo>
                  <a:lnTo>
                    <a:pt x="1792" y="2043"/>
                  </a:lnTo>
                  <a:lnTo>
                    <a:pt x="1781" y="2045"/>
                  </a:lnTo>
                  <a:lnTo>
                    <a:pt x="1771" y="2051"/>
                  </a:lnTo>
                  <a:lnTo>
                    <a:pt x="1752" y="2063"/>
                  </a:lnTo>
                  <a:lnTo>
                    <a:pt x="1734" y="2078"/>
                  </a:lnTo>
                  <a:lnTo>
                    <a:pt x="1732" y="2092"/>
                  </a:lnTo>
                  <a:lnTo>
                    <a:pt x="1730" y="2105"/>
                  </a:lnTo>
                  <a:lnTo>
                    <a:pt x="1725" y="2117"/>
                  </a:lnTo>
                  <a:lnTo>
                    <a:pt x="1721" y="2131"/>
                  </a:lnTo>
                  <a:lnTo>
                    <a:pt x="1715" y="2142"/>
                  </a:lnTo>
                  <a:lnTo>
                    <a:pt x="1711" y="2156"/>
                  </a:lnTo>
                  <a:lnTo>
                    <a:pt x="1707" y="2167"/>
                  </a:lnTo>
                  <a:lnTo>
                    <a:pt x="1707" y="2183"/>
                  </a:lnTo>
                  <a:lnTo>
                    <a:pt x="1697" y="2268"/>
                  </a:lnTo>
                  <a:lnTo>
                    <a:pt x="1690" y="2354"/>
                  </a:lnTo>
                  <a:lnTo>
                    <a:pt x="1680" y="2437"/>
                  </a:lnTo>
                  <a:lnTo>
                    <a:pt x="1666" y="2520"/>
                  </a:lnTo>
                  <a:lnTo>
                    <a:pt x="1643" y="2600"/>
                  </a:lnTo>
                  <a:lnTo>
                    <a:pt x="1614" y="2675"/>
                  </a:lnTo>
                  <a:lnTo>
                    <a:pt x="1571" y="2745"/>
                  </a:lnTo>
                  <a:lnTo>
                    <a:pt x="1519" y="2813"/>
                  </a:lnTo>
                  <a:lnTo>
                    <a:pt x="1447" y="2869"/>
                  </a:lnTo>
                  <a:lnTo>
                    <a:pt x="1374" y="2918"/>
                  </a:lnTo>
                  <a:lnTo>
                    <a:pt x="1298" y="2955"/>
                  </a:lnTo>
                  <a:lnTo>
                    <a:pt x="1220" y="2988"/>
                  </a:lnTo>
                  <a:lnTo>
                    <a:pt x="1137" y="3011"/>
                  </a:lnTo>
                  <a:lnTo>
                    <a:pt x="1054" y="3028"/>
                  </a:lnTo>
                  <a:lnTo>
                    <a:pt x="966" y="3042"/>
                  </a:lnTo>
                  <a:lnTo>
                    <a:pt x="877" y="3054"/>
                  </a:lnTo>
                  <a:lnTo>
                    <a:pt x="796" y="2972"/>
                  </a:lnTo>
                  <a:lnTo>
                    <a:pt x="710" y="2902"/>
                  </a:lnTo>
                  <a:lnTo>
                    <a:pt x="617" y="2842"/>
                  </a:lnTo>
                  <a:lnTo>
                    <a:pt x="524" y="2794"/>
                  </a:lnTo>
                  <a:lnTo>
                    <a:pt x="425" y="2751"/>
                  </a:lnTo>
                  <a:lnTo>
                    <a:pt x="324" y="2716"/>
                  </a:lnTo>
                  <a:lnTo>
                    <a:pt x="222" y="2683"/>
                  </a:lnTo>
                  <a:lnTo>
                    <a:pt x="119" y="2658"/>
                  </a:lnTo>
                  <a:lnTo>
                    <a:pt x="105" y="2660"/>
                  </a:lnTo>
                  <a:lnTo>
                    <a:pt x="90" y="2662"/>
                  </a:lnTo>
                  <a:lnTo>
                    <a:pt x="72" y="2662"/>
                  </a:lnTo>
                  <a:lnTo>
                    <a:pt x="57" y="2662"/>
                  </a:lnTo>
                  <a:lnTo>
                    <a:pt x="39" y="2658"/>
                  </a:lnTo>
                  <a:lnTo>
                    <a:pt x="26" y="2656"/>
                  </a:lnTo>
                  <a:lnTo>
                    <a:pt x="10" y="2650"/>
                  </a:lnTo>
                  <a:lnTo>
                    <a:pt x="0" y="2644"/>
                  </a:lnTo>
                  <a:lnTo>
                    <a:pt x="26" y="2555"/>
                  </a:lnTo>
                  <a:lnTo>
                    <a:pt x="47" y="2468"/>
                  </a:lnTo>
                  <a:lnTo>
                    <a:pt x="64" y="2379"/>
                  </a:lnTo>
                  <a:lnTo>
                    <a:pt x="80" y="2292"/>
                  </a:lnTo>
                  <a:lnTo>
                    <a:pt x="92" y="2204"/>
                  </a:lnTo>
                  <a:lnTo>
                    <a:pt x="109" y="2117"/>
                  </a:lnTo>
                  <a:lnTo>
                    <a:pt x="128" y="2030"/>
                  </a:lnTo>
                  <a:lnTo>
                    <a:pt x="156" y="1946"/>
                  </a:lnTo>
                  <a:lnTo>
                    <a:pt x="173" y="1888"/>
                  </a:lnTo>
                  <a:lnTo>
                    <a:pt x="192" y="1830"/>
                  </a:lnTo>
                  <a:lnTo>
                    <a:pt x="210" y="1772"/>
                  </a:lnTo>
                  <a:lnTo>
                    <a:pt x="229" y="1716"/>
                  </a:lnTo>
                  <a:lnTo>
                    <a:pt x="243" y="1656"/>
                  </a:lnTo>
                  <a:lnTo>
                    <a:pt x="256" y="1597"/>
                  </a:lnTo>
                  <a:lnTo>
                    <a:pt x="264" y="1539"/>
                  </a:lnTo>
                  <a:lnTo>
                    <a:pt x="270" y="1481"/>
                  </a:lnTo>
                  <a:lnTo>
                    <a:pt x="280" y="1464"/>
                  </a:lnTo>
                  <a:lnTo>
                    <a:pt x="282" y="1446"/>
                  </a:lnTo>
                  <a:lnTo>
                    <a:pt x="280" y="1429"/>
                  </a:lnTo>
                  <a:lnTo>
                    <a:pt x="284" y="1413"/>
                  </a:lnTo>
                  <a:lnTo>
                    <a:pt x="291" y="1340"/>
                  </a:lnTo>
                  <a:lnTo>
                    <a:pt x="315" y="1276"/>
                  </a:lnTo>
                  <a:lnTo>
                    <a:pt x="350" y="1215"/>
                  </a:lnTo>
                  <a:lnTo>
                    <a:pt x="394" y="1161"/>
                  </a:lnTo>
                  <a:lnTo>
                    <a:pt x="441" y="1107"/>
                  </a:lnTo>
                  <a:lnTo>
                    <a:pt x="491" y="1056"/>
                  </a:lnTo>
                  <a:lnTo>
                    <a:pt x="540" y="1002"/>
                  </a:lnTo>
                  <a:lnTo>
                    <a:pt x="584" y="948"/>
                  </a:lnTo>
                  <a:lnTo>
                    <a:pt x="611" y="917"/>
                  </a:lnTo>
                  <a:lnTo>
                    <a:pt x="637" y="886"/>
                  </a:lnTo>
                  <a:lnTo>
                    <a:pt x="658" y="851"/>
                  </a:lnTo>
                  <a:lnTo>
                    <a:pt x="679" y="818"/>
                  </a:lnTo>
                  <a:lnTo>
                    <a:pt x="695" y="779"/>
                  </a:lnTo>
                  <a:lnTo>
                    <a:pt x="712" y="742"/>
                  </a:lnTo>
                  <a:lnTo>
                    <a:pt x="726" y="704"/>
                  </a:lnTo>
                  <a:lnTo>
                    <a:pt x="739" y="665"/>
                  </a:lnTo>
                  <a:lnTo>
                    <a:pt x="755" y="612"/>
                  </a:lnTo>
                  <a:lnTo>
                    <a:pt x="770" y="560"/>
                  </a:lnTo>
                  <a:lnTo>
                    <a:pt x="784" y="506"/>
                  </a:lnTo>
                  <a:lnTo>
                    <a:pt x="798" y="452"/>
                  </a:lnTo>
                  <a:lnTo>
                    <a:pt x="809" y="395"/>
                  </a:lnTo>
                  <a:lnTo>
                    <a:pt x="821" y="341"/>
                  </a:lnTo>
                  <a:lnTo>
                    <a:pt x="832" y="285"/>
                  </a:lnTo>
                  <a:lnTo>
                    <a:pt x="844" y="232"/>
                  </a:lnTo>
                  <a:lnTo>
                    <a:pt x="846" y="215"/>
                  </a:lnTo>
                  <a:lnTo>
                    <a:pt x="850" y="201"/>
                  </a:lnTo>
                  <a:lnTo>
                    <a:pt x="854" y="186"/>
                  </a:lnTo>
                  <a:lnTo>
                    <a:pt x="858" y="172"/>
                  </a:lnTo>
                  <a:lnTo>
                    <a:pt x="860" y="157"/>
                  </a:lnTo>
                  <a:lnTo>
                    <a:pt x="863" y="143"/>
                  </a:lnTo>
                  <a:lnTo>
                    <a:pt x="865" y="128"/>
                  </a:lnTo>
                  <a:lnTo>
                    <a:pt x="867" y="114"/>
                  </a:lnTo>
                  <a:lnTo>
                    <a:pt x="871" y="103"/>
                  </a:lnTo>
                  <a:lnTo>
                    <a:pt x="875" y="91"/>
                  </a:lnTo>
                  <a:lnTo>
                    <a:pt x="879" y="79"/>
                  </a:lnTo>
                  <a:lnTo>
                    <a:pt x="883" y="68"/>
                  </a:lnTo>
                  <a:lnTo>
                    <a:pt x="887" y="56"/>
                  </a:lnTo>
                  <a:lnTo>
                    <a:pt x="893" y="44"/>
                  </a:lnTo>
                  <a:lnTo>
                    <a:pt x="898" y="33"/>
                  </a:lnTo>
                  <a:lnTo>
                    <a:pt x="908" y="23"/>
                  </a:lnTo>
                  <a:lnTo>
                    <a:pt x="920" y="23"/>
                  </a:lnTo>
                  <a:lnTo>
                    <a:pt x="933" y="23"/>
                  </a:lnTo>
                  <a:lnTo>
                    <a:pt x="945" y="19"/>
                  </a:lnTo>
                  <a:lnTo>
                    <a:pt x="957" y="15"/>
                  </a:lnTo>
                  <a:lnTo>
                    <a:pt x="966" y="9"/>
                  </a:lnTo>
                  <a:lnTo>
                    <a:pt x="976" y="4"/>
                  </a:lnTo>
                  <a:lnTo>
                    <a:pt x="988" y="0"/>
                  </a:lnTo>
                  <a:lnTo>
                    <a:pt x="999" y="0"/>
                  </a:lnTo>
                  <a:lnTo>
                    <a:pt x="1028" y="4"/>
                  </a:lnTo>
                  <a:lnTo>
                    <a:pt x="1059" y="13"/>
                  </a:lnTo>
                  <a:lnTo>
                    <a:pt x="1087" y="25"/>
                  </a:lnTo>
                  <a:lnTo>
                    <a:pt x="1112" y="44"/>
                  </a:lnTo>
                  <a:lnTo>
                    <a:pt x="1133" y="66"/>
                  </a:lnTo>
                  <a:lnTo>
                    <a:pt x="1154" y="89"/>
                  </a:lnTo>
                  <a:lnTo>
                    <a:pt x="1172" y="114"/>
                  </a:lnTo>
                  <a:lnTo>
                    <a:pt x="1191" y="141"/>
                  </a:lnTo>
                  <a:close/>
                </a:path>
              </a:pathLst>
            </a:custGeom>
            <a:solidFill>
              <a:srgbClr val="FFD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3053824E-A83E-4FC1-A120-F826AF89B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4136"/>
              <a:ext cx="670" cy="657"/>
            </a:xfrm>
            <a:custGeom>
              <a:avLst/>
              <a:gdLst>
                <a:gd name="T0" fmla="*/ 1 w 1340"/>
                <a:gd name="T1" fmla="*/ 1 h 1312"/>
                <a:gd name="T2" fmla="*/ 1 w 1340"/>
                <a:gd name="T3" fmla="*/ 1 h 1312"/>
                <a:gd name="T4" fmla="*/ 1 w 1340"/>
                <a:gd name="T5" fmla="*/ 1 h 1312"/>
                <a:gd name="T6" fmla="*/ 1 w 1340"/>
                <a:gd name="T7" fmla="*/ 1 h 1312"/>
                <a:gd name="T8" fmla="*/ 1 w 1340"/>
                <a:gd name="T9" fmla="*/ 1 h 1312"/>
                <a:gd name="T10" fmla="*/ 1 w 1340"/>
                <a:gd name="T11" fmla="*/ 1 h 1312"/>
                <a:gd name="T12" fmla="*/ 1 w 1340"/>
                <a:gd name="T13" fmla="*/ 1 h 1312"/>
                <a:gd name="T14" fmla="*/ 1 w 1340"/>
                <a:gd name="T15" fmla="*/ 1 h 1312"/>
                <a:gd name="T16" fmla="*/ 1 w 1340"/>
                <a:gd name="T17" fmla="*/ 1 h 1312"/>
                <a:gd name="T18" fmla="*/ 1 w 1340"/>
                <a:gd name="T19" fmla="*/ 1 h 1312"/>
                <a:gd name="T20" fmla="*/ 1 w 1340"/>
                <a:gd name="T21" fmla="*/ 1 h 1312"/>
                <a:gd name="T22" fmla="*/ 1 w 1340"/>
                <a:gd name="T23" fmla="*/ 1 h 1312"/>
                <a:gd name="T24" fmla="*/ 1 w 1340"/>
                <a:gd name="T25" fmla="*/ 1 h 1312"/>
                <a:gd name="T26" fmla="*/ 1 w 1340"/>
                <a:gd name="T27" fmla="*/ 1 h 1312"/>
                <a:gd name="T28" fmla="*/ 1 w 1340"/>
                <a:gd name="T29" fmla="*/ 1 h 1312"/>
                <a:gd name="T30" fmla="*/ 1 w 1340"/>
                <a:gd name="T31" fmla="*/ 1 h 1312"/>
                <a:gd name="T32" fmla="*/ 1 w 1340"/>
                <a:gd name="T33" fmla="*/ 1 h 1312"/>
                <a:gd name="T34" fmla="*/ 1 w 1340"/>
                <a:gd name="T35" fmla="*/ 1 h 1312"/>
                <a:gd name="T36" fmla="*/ 1 w 1340"/>
                <a:gd name="T37" fmla="*/ 1 h 1312"/>
                <a:gd name="T38" fmla="*/ 1 w 1340"/>
                <a:gd name="T39" fmla="*/ 1 h 1312"/>
                <a:gd name="T40" fmla="*/ 1 w 1340"/>
                <a:gd name="T41" fmla="*/ 1 h 1312"/>
                <a:gd name="T42" fmla="*/ 1 w 1340"/>
                <a:gd name="T43" fmla="*/ 1 h 1312"/>
                <a:gd name="T44" fmla="*/ 1 w 1340"/>
                <a:gd name="T45" fmla="*/ 1 h 1312"/>
                <a:gd name="T46" fmla="*/ 1 w 1340"/>
                <a:gd name="T47" fmla="*/ 1 h 1312"/>
                <a:gd name="T48" fmla="*/ 1 w 1340"/>
                <a:gd name="T49" fmla="*/ 1 h 1312"/>
                <a:gd name="T50" fmla="*/ 1 w 1340"/>
                <a:gd name="T51" fmla="*/ 1 h 1312"/>
                <a:gd name="T52" fmla="*/ 1 w 1340"/>
                <a:gd name="T53" fmla="*/ 1 h 1312"/>
                <a:gd name="T54" fmla="*/ 1 w 1340"/>
                <a:gd name="T55" fmla="*/ 1 h 1312"/>
                <a:gd name="T56" fmla="*/ 1 w 1340"/>
                <a:gd name="T57" fmla="*/ 1 h 1312"/>
                <a:gd name="T58" fmla="*/ 1 w 1340"/>
                <a:gd name="T59" fmla="*/ 1 h 1312"/>
                <a:gd name="T60" fmla="*/ 1 w 1340"/>
                <a:gd name="T61" fmla="*/ 1 h 1312"/>
                <a:gd name="T62" fmla="*/ 1 w 1340"/>
                <a:gd name="T63" fmla="*/ 1 h 1312"/>
                <a:gd name="T64" fmla="*/ 1 w 1340"/>
                <a:gd name="T65" fmla="*/ 1 h 1312"/>
                <a:gd name="T66" fmla="*/ 1 w 1340"/>
                <a:gd name="T67" fmla="*/ 1 h 1312"/>
                <a:gd name="T68" fmla="*/ 1 w 1340"/>
                <a:gd name="T69" fmla="*/ 1 h 1312"/>
                <a:gd name="T70" fmla="*/ 1 w 1340"/>
                <a:gd name="T71" fmla="*/ 1 h 1312"/>
                <a:gd name="T72" fmla="*/ 1 w 1340"/>
                <a:gd name="T73" fmla="*/ 1 h 1312"/>
                <a:gd name="T74" fmla="*/ 1 w 1340"/>
                <a:gd name="T75" fmla="*/ 1 h 1312"/>
                <a:gd name="T76" fmla="*/ 1 w 1340"/>
                <a:gd name="T77" fmla="*/ 1 h 1312"/>
                <a:gd name="T78" fmla="*/ 1 w 1340"/>
                <a:gd name="T79" fmla="*/ 1 h 1312"/>
                <a:gd name="T80" fmla="*/ 1 w 1340"/>
                <a:gd name="T81" fmla="*/ 1 h 1312"/>
                <a:gd name="T82" fmla="*/ 1 w 1340"/>
                <a:gd name="T83" fmla="*/ 1 h 1312"/>
                <a:gd name="T84" fmla="*/ 1 w 1340"/>
                <a:gd name="T85" fmla="*/ 1 h 1312"/>
                <a:gd name="T86" fmla="*/ 1 w 1340"/>
                <a:gd name="T87" fmla="*/ 1 h 1312"/>
                <a:gd name="T88" fmla="*/ 1 w 1340"/>
                <a:gd name="T89" fmla="*/ 1 h 1312"/>
                <a:gd name="T90" fmla="*/ 1 w 1340"/>
                <a:gd name="T91" fmla="*/ 0 h 1312"/>
                <a:gd name="T92" fmla="*/ 1 w 1340"/>
                <a:gd name="T93" fmla="*/ 1 h 1312"/>
                <a:gd name="T94" fmla="*/ 1 w 1340"/>
                <a:gd name="T95" fmla="*/ 1 h 13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40"/>
                <a:gd name="T145" fmla="*/ 0 h 1312"/>
                <a:gd name="T146" fmla="*/ 1340 w 1340"/>
                <a:gd name="T147" fmla="*/ 1312 h 13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40" h="1312">
                  <a:moveTo>
                    <a:pt x="1154" y="44"/>
                  </a:moveTo>
                  <a:lnTo>
                    <a:pt x="1146" y="81"/>
                  </a:lnTo>
                  <a:lnTo>
                    <a:pt x="1142" y="124"/>
                  </a:lnTo>
                  <a:lnTo>
                    <a:pt x="1142" y="164"/>
                  </a:lnTo>
                  <a:lnTo>
                    <a:pt x="1144" y="209"/>
                  </a:lnTo>
                  <a:lnTo>
                    <a:pt x="1148" y="250"/>
                  </a:lnTo>
                  <a:lnTo>
                    <a:pt x="1156" y="292"/>
                  </a:lnTo>
                  <a:lnTo>
                    <a:pt x="1165" y="333"/>
                  </a:lnTo>
                  <a:lnTo>
                    <a:pt x="1181" y="374"/>
                  </a:lnTo>
                  <a:lnTo>
                    <a:pt x="1202" y="393"/>
                  </a:lnTo>
                  <a:lnTo>
                    <a:pt x="1231" y="411"/>
                  </a:lnTo>
                  <a:lnTo>
                    <a:pt x="1264" y="424"/>
                  </a:lnTo>
                  <a:lnTo>
                    <a:pt x="1297" y="442"/>
                  </a:lnTo>
                  <a:lnTo>
                    <a:pt x="1323" y="457"/>
                  </a:lnTo>
                  <a:lnTo>
                    <a:pt x="1338" y="480"/>
                  </a:lnTo>
                  <a:lnTo>
                    <a:pt x="1340" y="506"/>
                  </a:lnTo>
                  <a:lnTo>
                    <a:pt x="1326" y="542"/>
                  </a:lnTo>
                  <a:lnTo>
                    <a:pt x="1276" y="645"/>
                  </a:lnTo>
                  <a:lnTo>
                    <a:pt x="1224" y="748"/>
                  </a:lnTo>
                  <a:lnTo>
                    <a:pt x="1164" y="847"/>
                  </a:lnTo>
                  <a:lnTo>
                    <a:pt x="1103" y="948"/>
                  </a:lnTo>
                  <a:lnTo>
                    <a:pt x="1034" y="1043"/>
                  </a:lnTo>
                  <a:lnTo>
                    <a:pt x="964" y="1138"/>
                  </a:lnTo>
                  <a:lnTo>
                    <a:pt x="888" y="1225"/>
                  </a:lnTo>
                  <a:lnTo>
                    <a:pt x="812" y="1312"/>
                  </a:lnTo>
                  <a:lnTo>
                    <a:pt x="781" y="1213"/>
                  </a:lnTo>
                  <a:lnTo>
                    <a:pt x="745" y="1118"/>
                  </a:lnTo>
                  <a:lnTo>
                    <a:pt x="702" y="1025"/>
                  </a:lnTo>
                  <a:lnTo>
                    <a:pt x="657" y="938"/>
                  </a:lnTo>
                  <a:lnTo>
                    <a:pt x="607" y="847"/>
                  </a:lnTo>
                  <a:lnTo>
                    <a:pt x="556" y="760"/>
                  </a:lnTo>
                  <a:lnTo>
                    <a:pt x="504" y="672"/>
                  </a:lnTo>
                  <a:lnTo>
                    <a:pt x="452" y="587"/>
                  </a:lnTo>
                  <a:lnTo>
                    <a:pt x="434" y="570"/>
                  </a:lnTo>
                  <a:lnTo>
                    <a:pt x="419" y="552"/>
                  </a:lnTo>
                  <a:lnTo>
                    <a:pt x="401" y="535"/>
                  </a:lnTo>
                  <a:lnTo>
                    <a:pt x="384" y="519"/>
                  </a:lnTo>
                  <a:lnTo>
                    <a:pt x="364" y="502"/>
                  </a:lnTo>
                  <a:lnTo>
                    <a:pt x="347" y="488"/>
                  </a:lnTo>
                  <a:lnTo>
                    <a:pt x="326" y="475"/>
                  </a:lnTo>
                  <a:lnTo>
                    <a:pt x="306" y="469"/>
                  </a:lnTo>
                  <a:lnTo>
                    <a:pt x="262" y="471"/>
                  </a:lnTo>
                  <a:lnTo>
                    <a:pt x="221" y="484"/>
                  </a:lnTo>
                  <a:lnTo>
                    <a:pt x="180" y="502"/>
                  </a:lnTo>
                  <a:lnTo>
                    <a:pt x="143" y="529"/>
                  </a:lnTo>
                  <a:lnTo>
                    <a:pt x="105" y="556"/>
                  </a:lnTo>
                  <a:lnTo>
                    <a:pt x="68" y="589"/>
                  </a:lnTo>
                  <a:lnTo>
                    <a:pt x="33" y="620"/>
                  </a:lnTo>
                  <a:lnTo>
                    <a:pt x="0" y="651"/>
                  </a:lnTo>
                  <a:lnTo>
                    <a:pt x="4" y="637"/>
                  </a:lnTo>
                  <a:lnTo>
                    <a:pt x="10" y="626"/>
                  </a:lnTo>
                  <a:lnTo>
                    <a:pt x="17" y="610"/>
                  </a:lnTo>
                  <a:lnTo>
                    <a:pt x="27" y="597"/>
                  </a:lnTo>
                  <a:lnTo>
                    <a:pt x="31" y="579"/>
                  </a:lnTo>
                  <a:lnTo>
                    <a:pt x="37" y="564"/>
                  </a:lnTo>
                  <a:lnTo>
                    <a:pt x="37" y="548"/>
                  </a:lnTo>
                  <a:lnTo>
                    <a:pt x="37" y="537"/>
                  </a:lnTo>
                  <a:lnTo>
                    <a:pt x="35" y="517"/>
                  </a:lnTo>
                  <a:lnTo>
                    <a:pt x="35" y="500"/>
                  </a:lnTo>
                  <a:lnTo>
                    <a:pt x="33" y="482"/>
                  </a:lnTo>
                  <a:lnTo>
                    <a:pt x="33" y="465"/>
                  </a:lnTo>
                  <a:lnTo>
                    <a:pt x="29" y="447"/>
                  </a:lnTo>
                  <a:lnTo>
                    <a:pt x="25" y="430"/>
                  </a:lnTo>
                  <a:lnTo>
                    <a:pt x="19" y="413"/>
                  </a:lnTo>
                  <a:lnTo>
                    <a:pt x="13" y="401"/>
                  </a:lnTo>
                  <a:lnTo>
                    <a:pt x="25" y="399"/>
                  </a:lnTo>
                  <a:lnTo>
                    <a:pt x="37" y="397"/>
                  </a:lnTo>
                  <a:lnTo>
                    <a:pt x="48" y="393"/>
                  </a:lnTo>
                  <a:lnTo>
                    <a:pt x="62" y="389"/>
                  </a:lnTo>
                  <a:lnTo>
                    <a:pt x="74" y="385"/>
                  </a:lnTo>
                  <a:lnTo>
                    <a:pt x="85" y="383"/>
                  </a:lnTo>
                  <a:lnTo>
                    <a:pt x="97" y="383"/>
                  </a:lnTo>
                  <a:lnTo>
                    <a:pt x="108" y="391"/>
                  </a:lnTo>
                  <a:lnTo>
                    <a:pt x="132" y="389"/>
                  </a:lnTo>
                  <a:lnTo>
                    <a:pt x="157" y="387"/>
                  </a:lnTo>
                  <a:lnTo>
                    <a:pt x="180" y="381"/>
                  </a:lnTo>
                  <a:lnTo>
                    <a:pt x="205" y="378"/>
                  </a:lnTo>
                  <a:lnTo>
                    <a:pt x="229" y="372"/>
                  </a:lnTo>
                  <a:lnTo>
                    <a:pt x="252" y="370"/>
                  </a:lnTo>
                  <a:lnTo>
                    <a:pt x="275" y="368"/>
                  </a:lnTo>
                  <a:lnTo>
                    <a:pt x="300" y="374"/>
                  </a:lnTo>
                  <a:lnTo>
                    <a:pt x="386" y="343"/>
                  </a:lnTo>
                  <a:lnTo>
                    <a:pt x="471" y="306"/>
                  </a:lnTo>
                  <a:lnTo>
                    <a:pt x="553" y="263"/>
                  </a:lnTo>
                  <a:lnTo>
                    <a:pt x="634" y="217"/>
                  </a:lnTo>
                  <a:lnTo>
                    <a:pt x="712" y="164"/>
                  </a:lnTo>
                  <a:lnTo>
                    <a:pt x="791" y="114"/>
                  </a:lnTo>
                  <a:lnTo>
                    <a:pt x="871" y="64"/>
                  </a:lnTo>
                  <a:lnTo>
                    <a:pt x="952" y="17"/>
                  </a:lnTo>
                  <a:lnTo>
                    <a:pt x="977" y="9"/>
                  </a:lnTo>
                  <a:lnTo>
                    <a:pt x="1004" y="3"/>
                  </a:lnTo>
                  <a:lnTo>
                    <a:pt x="1032" y="0"/>
                  </a:lnTo>
                  <a:lnTo>
                    <a:pt x="1059" y="1"/>
                  </a:lnTo>
                  <a:lnTo>
                    <a:pt x="1084" y="3"/>
                  </a:lnTo>
                  <a:lnTo>
                    <a:pt x="1109" y="11"/>
                  </a:lnTo>
                  <a:lnTo>
                    <a:pt x="1132" y="25"/>
                  </a:lnTo>
                  <a:lnTo>
                    <a:pt x="1154" y="44"/>
                  </a:lnTo>
                  <a:close/>
                </a:path>
              </a:pathLst>
            </a:custGeom>
            <a:solidFill>
              <a:srgbClr val="8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F12C982B-EC69-4EFE-B1B0-69414BE4F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4506"/>
              <a:ext cx="285" cy="278"/>
            </a:xfrm>
            <a:custGeom>
              <a:avLst/>
              <a:gdLst>
                <a:gd name="T0" fmla="*/ 1 w 570"/>
                <a:gd name="T1" fmla="*/ 0 h 557"/>
                <a:gd name="T2" fmla="*/ 1 w 570"/>
                <a:gd name="T3" fmla="*/ 0 h 557"/>
                <a:gd name="T4" fmla="*/ 1 w 570"/>
                <a:gd name="T5" fmla="*/ 0 h 557"/>
                <a:gd name="T6" fmla="*/ 1 w 570"/>
                <a:gd name="T7" fmla="*/ 0 h 557"/>
                <a:gd name="T8" fmla="*/ 1 w 570"/>
                <a:gd name="T9" fmla="*/ 0 h 557"/>
                <a:gd name="T10" fmla="*/ 1 w 570"/>
                <a:gd name="T11" fmla="*/ 0 h 557"/>
                <a:gd name="T12" fmla="*/ 1 w 570"/>
                <a:gd name="T13" fmla="*/ 0 h 557"/>
                <a:gd name="T14" fmla="*/ 1 w 570"/>
                <a:gd name="T15" fmla="*/ 0 h 557"/>
                <a:gd name="T16" fmla="*/ 1 w 570"/>
                <a:gd name="T17" fmla="*/ 0 h 557"/>
                <a:gd name="T18" fmla="*/ 1 w 570"/>
                <a:gd name="T19" fmla="*/ 0 h 557"/>
                <a:gd name="T20" fmla="*/ 1 w 570"/>
                <a:gd name="T21" fmla="*/ 0 h 557"/>
                <a:gd name="T22" fmla="*/ 1 w 570"/>
                <a:gd name="T23" fmla="*/ 0 h 557"/>
                <a:gd name="T24" fmla="*/ 1 w 570"/>
                <a:gd name="T25" fmla="*/ 0 h 557"/>
                <a:gd name="T26" fmla="*/ 1 w 570"/>
                <a:gd name="T27" fmla="*/ 0 h 557"/>
                <a:gd name="T28" fmla="*/ 1 w 570"/>
                <a:gd name="T29" fmla="*/ 0 h 557"/>
                <a:gd name="T30" fmla="*/ 1 w 570"/>
                <a:gd name="T31" fmla="*/ 0 h 557"/>
                <a:gd name="T32" fmla="*/ 1 w 570"/>
                <a:gd name="T33" fmla="*/ 0 h 557"/>
                <a:gd name="T34" fmla="*/ 1 w 570"/>
                <a:gd name="T35" fmla="*/ 0 h 557"/>
                <a:gd name="T36" fmla="*/ 0 w 570"/>
                <a:gd name="T37" fmla="*/ 0 h 557"/>
                <a:gd name="T38" fmla="*/ 1 w 570"/>
                <a:gd name="T39" fmla="*/ 0 h 557"/>
                <a:gd name="T40" fmla="*/ 1 w 570"/>
                <a:gd name="T41" fmla="*/ 0 h 557"/>
                <a:gd name="T42" fmla="*/ 1 w 570"/>
                <a:gd name="T43" fmla="*/ 0 h 557"/>
                <a:gd name="T44" fmla="*/ 1 w 570"/>
                <a:gd name="T45" fmla="*/ 0 h 557"/>
                <a:gd name="T46" fmla="*/ 1 w 570"/>
                <a:gd name="T47" fmla="*/ 0 h 557"/>
                <a:gd name="T48" fmla="*/ 1 w 570"/>
                <a:gd name="T49" fmla="*/ 0 h 557"/>
                <a:gd name="T50" fmla="*/ 1 w 570"/>
                <a:gd name="T51" fmla="*/ 0 h 557"/>
                <a:gd name="T52" fmla="*/ 1 w 570"/>
                <a:gd name="T53" fmla="*/ 0 h 557"/>
                <a:gd name="T54" fmla="*/ 1 w 570"/>
                <a:gd name="T55" fmla="*/ 0 h 557"/>
                <a:gd name="T56" fmla="*/ 1 w 570"/>
                <a:gd name="T57" fmla="*/ 0 h 557"/>
                <a:gd name="T58" fmla="*/ 1 w 570"/>
                <a:gd name="T59" fmla="*/ 0 h 557"/>
                <a:gd name="T60" fmla="*/ 1 w 570"/>
                <a:gd name="T61" fmla="*/ 0 h 557"/>
                <a:gd name="T62" fmla="*/ 1 w 570"/>
                <a:gd name="T63" fmla="*/ 0 h 557"/>
                <a:gd name="T64" fmla="*/ 1 w 570"/>
                <a:gd name="T65" fmla="*/ 0 h 557"/>
                <a:gd name="T66" fmla="*/ 1 w 570"/>
                <a:gd name="T67" fmla="*/ 0 h 557"/>
                <a:gd name="T68" fmla="*/ 1 w 570"/>
                <a:gd name="T69" fmla="*/ 0 h 557"/>
                <a:gd name="T70" fmla="*/ 1 w 570"/>
                <a:gd name="T71" fmla="*/ 0 h 557"/>
                <a:gd name="T72" fmla="*/ 1 w 570"/>
                <a:gd name="T73" fmla="*/ 0 h 557"/>
                <a:gd name="T74" fmla="*/ 1 w 570"/>
                <a:gd name="T75" fmla="*/ 0 h 557"/>
                <a:gd name="T76" fmla="*/ 1 w 570"/>
                <a:gd name="T77" fmla="*/ 0 h 557"/>
                <a:gd name="T78" fmla="*/ 1 w 570"/>
                <a:gd name="T79" fmla="*/ 0 h 557"/>
                <a:gd name="T80" fmla="*/ 1 w 570"/>
                <a:gd name="T81" fmla="*/ 0 h 557"/>
                <a:gd name="T82" fmla="*/ 1 w 570"/>
                <a:gd name="T83" fmla="*/ 0 h 557"/>
                <a:gd name="T84" fmla="*/ 1 w 570"/>
                <a:gd name="T85" fmla="*/ 0 h 5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0"/>
                <a:gd name="T130" fmla="*/ 0 h 557"/>
                <a:gd name="T131" fmla="*/ 570 w 570"/>
                <a:gd name="T132" fmla="*/ 557 h 5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0" h="557">
                  <a:moveTo>
                    <a:pt x="283" y="557"/>
                  </a:moveTo>
                  <a:lnTo>
                    <a:pt x="232" y="547"/>
                  </a:lnTo>
                  <a:lnTo>
                    <a:pt x="207" y="528"/>
                  </a:lnTo>
                  <a:lnTo>
                    <a:pt x="184" y="506"/>
                  </a:lnTo>
                  <a:lnTo>
                    <a:pt x="161" y="485"/>
                  </a:lnTo>
                  <a:lnTo>
                    <a:pt x="137" y="468"/>
                  </a:lnTo>
                  <a:lnTo>
                    <a:pt x="110" y="446"/>
                  </a:lnTo>
                  <a:lnTo>
                    <a:pt x="85" y="431"/>
                  </a:lnTo>
                  <a:lnTo>
                    <a:pt x="58" y="415"/>
                  </a:lnTo>
                  <a:lnTo>
                    <a:pt x="33" y="405"/>
                  </a:lnTo>
                  <a:lnTo>
                    <a:pt x="19" y="382"/>
                  </a:lnTo>
                  <a:lnTo>
                    <a:pt x="13" y="361"/>
                  </a:lnTo>
                  <a:lnTo>
                    <a:pt x="11" y="336"/>
                  </a:lnTo>
                  <a:lnTo>
                    <a:pt x="15" y="312"/>
                  </a:lnTo>
                  <a:lnTo>
                    <a:pt x="15" y="287"/>
                  </a:lnTo>
                  <a:lnTo>
                    <a:pt x="17" y="262"/>
                  </a:lnTo>
                  <a:lnTo>
                    <a:pt x="15" y="239"/>
                  </a:lnTo>
                  <a:lnTo>
                    <a:pt x="9" y="219"/>
                  </a:lnTo>
                  <a:lnTo>
                    <a:pt x="0" y="219"/>
                  </a:lnTo>
                  <a:lnTo>
                    <a:pt x="7" y="196"/>
                  </a:lnTo>
                  <a:lnTo>
                    <a:pt x="23" y="179"/>
                  </a:lnTo>
                  <a:lnTo>
                    <a:pt x="42" y="165"/>
                  </a:lnTo>
                  <a:lnTo>
                    <a:pt x="65" y="159"/>
                  </a:lnTo>
                  <a:lnTo>
                    <a:pt x="89" y="151"/>
                  </a:lnTo>
                  <a:lnTo>
                    <a:pt x="114" y="144"/>
                  </a:lnTo>
                  <a:lnTo>
                    <a:pt x="135" y="136"/>
                  </a:lnTo>
                  <a:lnTo>
                    <a:pt x="159" y="128"/>
                  </a:lnTo>
                  <a:lnTo>
                    <a:pt x="213" y="119"/>
                  </a:lnTo>
                  <a:lnTo>
                    <a:pt x="267" y="111"/>
                  </a:lnTo>
                  <a:lnTo>
                    <a:pt x="321" y="99"/>
                  </a:lnTo>
                  <a:lnTo>
                    <a:pt x="376" y="89"/>
                  </a:lnTo>
                  <a:lnTo>
                    <a:pt x="426" y="74"/>
                  </a:lnTo>
                  <a:lnTo>
                    <a:pt x="477" y="56"/>
                  </a:lnTo>
                  <a:lnTo>
                    <a:pt x="523" y="31"/>
                  </a:lnTo>
                  <a:lnTo>
                    <a:pt x="570" y="0"/>
                  </a:lnTo>
                  <a:lnTo>
                    <a:pt x="517" y="60"/>
                  </a:lnTo>
                  <a:lnTo>
                    <a:pt x="471" y="126"/>
                  </a:lnTo>
                  <a:lnTo>
                    <a:pt x="426" y="192"/>
                  </a:lnTo>
                  <a:lnTo>
                    <a:pt x="389" y="262"/>
                  </a:lnTo>
                  <a:lnTo>
                    <a:pt x="354" y="332"/>
                  </a:lnTo>
                  <a:lnTo>
                    <a:pt x="325" y="405"/>
                  </a:lnTo>
                  <a:lnTo>
                    <a:pt x="300" y="479"/>
                  </a:lnTo>
                  <a:lnTo>
                    <a:pt x="283" y="557"/>
                  </a:lnTo>
                  <a:close/>
                </a:path>
              </a:pathLst>
            </a:custGeom>
            <a:solidFill>
              <a:srgbClr val="8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166782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ECDE75-5F6D-4D68-A5C4-575E97B3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3" y="624110"/>
            <a:ext cx="9816489" cy="1280890"/>
          </a:xfrm>
        </p:spPr>
        <p:txBody>
          <a:bodyPr>
            <a:normAutofit fontScale="90000"/>
          </a:bodyPr>
          <a:lstStyle/>
          <a:p>
            <a:r>
              <a:rPr lang="hr-HR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Učenici s deficitom pažnje/hiperaktivnim poremećajem </a:t>
            </a:r>
            <a:br>
              <a:rPr lang="hr-HR" i="1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BA0982-4E94-4D5C-A851-4334E5C90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3" y="2133600"/>
            <a:ext cx="9816489" cy="3777622"/>
          </a:xfrm>
        </p:spPr>
        <p:txBody>
          <a:bodyPr/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razvojni poremećaj s izraženim simptomima nepažnje i/ili hiperaktivnosti-impulzivnosti koji su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maladaptivni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(klinički značajno oštećenje socijalnog, akademskog ili radnog funkcioniranja -DSM V), i ne odgovaraju razvojnom stupnju. 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javlja se kod 5-7 % školske djece i to četiri do pet puta češće kod dječaka (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Sekušak-Galešev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, 2012),</a:t>
            </a:r>
          </a:p>
          <a:p>
            <a:r>
              <a:rPr lang="hr-HR" dirty="0"/>
              <a:t>tri tipa poremećaja:</a:t>
            </a:r>
          </a:p>
          <a:p>
            <a:r>
              <a:rPr lang="hr-HR" b="1" dirty="0">
                <a:solidFill>
                  <a:srgbClr val="CC0000"/>
                </a:solidFill>
              </a:rPr>
              <a:t>Deficit pažnje/Hiperaktivni poremećaj, kombinirani tip</a:t>
            </a:r>
            <a:endParaRPr lang="hr-HR" dirty="0">
              <a:solidFill>
                <a:srgbClr val="CC0000"/>
              </a:solidFill>
            </a:endParaRPr>
          </a:p>
          <a:p>
            <a:r>
              <a:rPr lang="hr-HR" b="1" dirty="0">
                <a:solidFill>
                  <a:srgbClr val="CC0000"/>
                </a:solidFill>
              </a:rPr>
              <a:t>Deficit pažnje/Hiperaktivni poremećaj, predominantno nepažljivi tip</a:t>
            </a:r>
          </a:p>
          <a:p>
            <a:r>
              <a:rPr lang="hr-HR" b="1" dirty="0">
                <a:solidFill>
                  <a:srgbClr val="CC0000"/>
                </a:solidFill>
              </a:rPr>
              <a:t>Deficit pažnje/Hiperaktivni poremećaj, predominantno hiperaktivno-impulzivni tip</a:t>
            </a:r>
            <a:endParaRPr lang="hr-HR" dirty="0">
              <a:solidFill>
                <a:srgbClr val="CC0000"/>
              </a:solidFill>
            </a:endParaRP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4" name="Picture 4" descr="scold">
            <a:extLst>
              <a:ext uri="{FF2B5EF4-FFF2-40B4-BE49-F238E27FC236}">
                <a16:creationId xmlns:a16="http://schemas.microsoft.com/office/drawing/2014/main" id="{F8495FB7-5D9C-4D04-8DA8-1CDB4EAD7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9076" y="56651"/>
            <a:ext cx="1992923" cy="2101764"/>
          </a:xfrm>
          <a:prstGeom prst="rect">
            <a:avLst/>
          </a:prstGeom>
          <a:noFill/>
          <a:ln w="57150">
            <a:solidFill>
              <a:srgbClr val="6699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04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652809-F11A-47BD-9446-6700F313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771" y="624110"/>
            <a:ext cx="9915842" cy="1280890"/>
          </a:xfrm>
        </p:spPr>
        <p:txBody>
          <a:bodyPr/>
          <a:lstStyle/>
          <a:p>
            <a:r>
              <a:rPr lang="hr-HR" sz="28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Učenici sa specifičnim teškoćama učenja </a:t>
            </a:r>
            <a:b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8D0522-3F86-4279-816F-1D31812B8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771" y="2133600"/>
            <a:ext cx="9915841" cy="3777622"/>
          </a:xfrm>
        </p:spPr>
        <p:txBody>
          <a:bodyPr/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specifične teškoće učenja bilježe </a:t>
            </a:r>
            <a:r>
              <a:rPr lang="hr-HR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najveći porast učestalosti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 pojavnosti razvojnih teškoća,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specifičnim teškoćama učenja u užemu smislu pripadaju </a:t>
            </a:r>
            <a:r>
              <a:rPr lang="hr-HR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teškoće čitanja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pisanja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računanja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(disleksija, disgrafija i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diskalkulija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) i procjenjuje se da se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prevalencija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specifičnih teškoća učenja u školskoj populaciji kreće u rasponu od 8% do 15% (Brozović, 2014),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za razliku od općih teškoća učenja kada je djetetov razvoj globalno narušen, specifične teškoće učenja su one teškoće kod kojih je </a:t>
            </a:r>
            <a:r>
              <a:rPr lang="hr-HR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usvajanja znanja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r-HR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narušen“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zbog nekih selektivnih teškoća. </a:t>
            </a:r>
          </a:p>
          <a:p>
            <a:endParaRPr lang="hr-HR" dirty="0"/>
          </a:p>
        </p:txBody>
      </p:sp>
      <p:pic>
        <p:nvPicPr>
          <p:cNvPr id="4" name="Picture 1028" descr="file">
            <a:extLst>
              <a:ext uri="{FF2B5EF4-FFF2-40B4-BE49-F238E27FC236}">
                <a16:creationId xmlns:a16="http://schemas.microsoft.com/office/drawing/2014/main" id="{937B49CB-8DF9-40CA-ADF0-D31195918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180" y="46037"/>
            <a:ext cx="2667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976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D1AD28-D237-4A7F-8F57-8AAE0449F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061" y="624110"/>
            <a:ext cx="9881552" cy="1280890"/>
          </a:xfrm>
        </p:spPr>
        <p:txBody>
          <a:bodyPr>
            <a:normAutofit/>
          </a:bodyPr>
          <a:lstStyle/>
          <a:p>
            <a:r>
              <a:rPr lang="hr-HR" sz="28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Učenici s poremećajima u ponašanju i emocionalnim poremećajima</a:t>
            </a:r>
            <a:endParaRPr lang="hr-HR" sz="28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0BD7AA-F484-49D8-89D8-1B3C98345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031" y="1905000"/>
            <a:ext cx="9881551" cy="3777622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naziv za sve </a:t>
            </a:r>
            <a:r>
              <a:rPr lang="hr-HR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pojave biološke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psihološke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socijalne etiologije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koje manje ili više </a:t>
            </a:r>
            <a:r>
              <a:rPr lang="hr-HR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pogađaju pojedinca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nepovoljno djeluju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na njegovu </a:t>
            </a:r>
            <a:r>
              <a:rPr lang="hr-HR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aktivnost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te neugodno, štetno i opasno utječu na druge pojedince i društvene organizacije (obitelj, dječje ustanove, školu, zajednicu),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odstupanje od uobičajenog i društveno prihvaćenog ponašanja određene sredine za specifičnu dob djeteta te situaciju, </a:t>
            </a:r>
            <a:r>
              <a:rPr lang="hr-HR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neposredno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su ili </a:t>
            </a:r>
            <a:r>
              <a:rPr lang="hr-HR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posredno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ugrožavajući,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štetni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opasni za samo dijete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(negativne posljedice na obrazovno, socijalno, emocionalno i ukupno funkcioniranje djeteta u svakodnevnom životu) ili za njegovu okolinu,</a:t>
            </a:r>
          </a:p>
        </p:txBody>
      </p:sp>
    </p:spTree>
    <p:extLst>
      <p:ext uri="{BB962C8B-B14F-4D97-AF65-F5344CB8AC3E}">
        <p14:creationId xmlns:p14="http://schemas.microsoft.com/office/powerpoint/2010/main" val="166190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3C5AE0-61D4-4EBE-9C3C-EC1DD3F9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1" y="624110"/>
            <a:ext cx="9904412" cy="1280890"/>
          </a:xfrm>
        </p:spPr>
        <p:txBody>
          <a:bodyPr>
            <a:normAutofit/>
          </a:bodyPr>
          <a:lstStyle/>
          <a:p>
            <a:r>
              <a:rPr lang="hr-HR" sz="32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Učenici s poremećajima iz spektra autizma</a:t>
            </a:r>
            <a:endParaRPr lang="hr-HR" sz="32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685271-39DF-4E56-AFA7-2A4D9D96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1" y="2133600"/>
            <a:ext cx="9904411" cy="3777622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razvojni poremećaji čine tzv. spektar definiran dijagnostičkim kriterijima koji predstavljaju zajednička obilježja, a to su:</a:t>
            </a:r>
          </a:p>
          <a:p>
            <a:r>
              <a:rPr lang="hr-HR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kvalitativno oštećenje socijalnih interakcija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kvalitativno </a:t>
            </a:r>
            <a:r>
              <a:rPr lang="hr-HR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oštećenje komunikacije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ograničen, ponavljajući </a:t>
            </a:r>
            <a:r>
              <a:rPr lang="hr-HR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stereotipni obrasci ponašanja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aktivnosti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disharmoničnost razvoja (socijalnog, kognitivnog, emocionalnog), teškoće u razumijevanju verbalne i neverbalne komunikacije, rigidnost i manjkavost u socijalnoj interakciji, ograničeno polje interesa, nefleksibilni obrasci ponašanja.</a:t>
            </a:r>
          </a:p>
          <a:p>
            <a:pPr marL="0" indent="0">
              <a:buNone/>
            </a:pPr>
            <a:endParaRPr lang="hr-HR" dirty="0"/>
          </a:p>
          <a:p>
            <a:endParaRPr lang="hr-HR" sz="20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076C76D-F328-4B91-8CF9-CA7BE13F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797" y="0"/>
            <a:ext cx="1620203" cy="226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205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92EFDE-D123-412A-8F3D-448BE95F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46" y="624110"/>
            <a:ext cx="9804765" cy="1280890"/>
          </a:xfrm>
        </p:spPr>
        <p:txBody>
          <a:bodyPr>
            <a:normAutofit fontScale="90000"/>
          </a:bodyPr>
          <a:lstStyle/>
          <a:p>
            <a:r>
              <a:rPr lang="hr-HR" sz="31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Učenici s motoričkim poremećajima i kroničnim bolestima </a:t>
            </a:r>
            <a:br>
              <a:rPr lang="hr-HR" i="1" dirty="0"/>
            </a:b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AAE27E3-CC08-4B2E-887B-C155DFD5D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4338" y="2133599"/>
            <a:ext cx="5308738" cy="4149969"/>
          </a:xfrm>
        </p:spPr>
        <p:txBody>
          <a:bodyPr/>
          <a:lstStyle/>
          <a:p>
            <a:pPr>
              <a:buNone/>
            </a:pPr>
            <a:r>
              <a:rPr lang="hr-HR" altLang="sr-Latn-RS" b="1" dirty="0">
                <a:solidFill>
                  <a:srgbClr val="CC0000"/>
                </a:solidFill>
                <a:latin typeface="Arial" panose="020B0604020202020204" pitchFamily="34" charset="0"/>
              </a:rPr>
              <a:t>I Motorički poremećaji</a:t>
            </a:r>
          </a:p>
          <a:p>
            <a:pPr>
              <a:buBlip>
                <a:blip r:embed="rId2"/>
              </a:buBlip>
            </a:pPr>
            <a:r>
              <a:rPr lang="hr-HR" altLang="sr-Latn-RS" sz="2000" dirty="0">
                <a:latin typeface="Arial" panose="020B0604020202020204" pitchFamily="34" charset="0"/>
              </a:rPr>
              <a:t>različiti oblici i težina poremećaja pokreta i položaja tijela, </a:t>
            </a:r>
          </a:p>
          <a:p>
            <a:pPr>
              <a:buBlip>
                <a:blip r:embed="rId2"/>
              </a:buBlip>
            </a:pPr>
            <a:r>
              <a:rPr lang="hr-HR" altLang="sr-Latn-RS" sz="2000" dirty="0">
                <a:latin typeface="Arial" panose="020B0604020202020204" pitchFamily="34" charset="0"/>
              </a:rPr>
              <a:t>smanjena/onemogućena funkcija pojedinih dijelova tijela (najče</a:t>
            </a:r>
            <a:r>
              <a:rPr lang="hr-HR" altLang="sr-Latn-RS" sz="2000" dirty="0">
                <a:latin typeface="Times New Roman" panose="02020603050405020304" pitchFamily="18" charset="0"/>
              </a:rPr>
              <a:t>š</a:t>
            </a:r>
            <a:r>
              <a:rPr lang="hr-HR" altLang="sr-Latn-RS" sz="2000" dirty="0">
                <a:latin typeface="Arial" panose="020B0604020202020204" pitchFamily="34" charset="0"/>
              </a:rPr>
              <a:t>će ruku, nogu i     kralježnice), </a:t>
            </a:r>
          </a:p>
          <a:p>
            <a:pPr>
              <a:buBlip>
                <a:blip r:embed="rId2"/>
              </a:buBlip>
            </a:pPr>
            <a:r>
              <a:rPr lang="hr-HR" altLang="sr-Latn-RS" sz="2000" dirty="0">
                <a:latin typeface="Arial" panose="020B0604020202020204" pitchFamily="34" charset="0"/>
              </a:rPr>
              <a:t>nepostojanje dijelova tijela </a:t>
            </a:r>
          </a:p>
          <a:p>
            <a:pPr>
              <a:buBlip>
                <a:blip r:embed="rId2"/>
              </a:buBlip>
            </a:pPr>
            <a:r>
              <a:rPr lang="hr-HR" altLang="sr-Latn-RS" sz="2000" dirty="0">
                <a:latin typeface="Arial" panose="020B0604020202020204" pitchFamily="34" charset="0"/>
              </a:rPr>
              <a:t>učenici s o</a:t>
            </a:r>
            <a:r>
              <a:rPr lang="hr-HR" altLang="sr-Latn-RS" sz="2000" dirty="0">
                <a:latin typeface="Times New Roman" panose="02020603050405020304" pitchFamily="18" charset="0"/>
              </a:rPr>
              <a:t>š</a:t>
            </a:r>
            <a:r>
              <a:rPr lang="hr-HR" altLang="sr-Latn-RS" sz="2000" dirty="0">
                <a:latin typeface="Arial" panose="020B0604020202020204" pitchFamily="34" charset="0"/>
              </a:rPr>
              <a:t>tećenjem sredi</a:t>
            </a:r>
            <a:r>
              <a:rPr lang="hr-HR" altLang="sr-Latn-RS" sz="2000" dirty="0">
                <a:latin typeface="Times New Roman" panose="02020603050405020304" pitchFamily="18" charset="0"/>
              </a:rPr>
              <a:t>š</a:t>
            </a:r>
            <a:r>
              <a:rPr lang="hr-HR" altLang="sr-Latn-RS" sz="2000" dirty="0">
                <a:latin typeface="Arial" panose="020B0604020202020204" pitchFamily="34" charset="0"/>
              </a:rPr>
              <a:t>njeg živčanog sustava </a:t>
            </a:r>
            <a:r>
              <a:rPr lang="hr-HR" altLang="sr-Latn-RS" sz="2000" dirty="0">
                <a:solidFill>
                  <a:srgbClr val="CC0000"/>
                </a:solidFill>
                <a:latin typeface="Arial" panose="020B0604020202020204" pitchFamily="34" charset="0"/>
              </a:rPr>
              <a:t>(CP)</a:t>
            </a:r>
          </a:p>
          <a:p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DCC6722C-DFE3-4E38-AD2F-99DA8B7D9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512277"/>
            <a:ext cx="4313864" cy="4391567"/>
          </a:xfrm>
        </p:spPr>
        <p:txBody>
          <a:bodyPr/>
          <a:lstStyle/>
          <a:p>
            <a:pPr>
              <a:buNone/>
            </a:pPr>
            <a:r>
              <a:rPr lang="hr-HR" altLang="sr-Latn-RS" b="1" dirty="0">
                <a:solidFill>
                  <a:srgbClr val="CC0000"/>
                </a:solidFill>
                <a:latin typeface="Arial" panose="020B0604020202020204" pitchFamily="34" charset="0"/>
              </a:rPr>
              <a:t>II Kronične bolesti</a:t>
            </a:r>
            <a:r>
              <a:rPr lang="hr-HR" altLang="sr-Latn-RS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hr-HR" altLang="sr-Latn-RS" sz="2000" dirty="0">
                <a:latin typeface="Arial" panose="020B0604020202020204" pitchFamily="34" charset="0"/>
              </a:rPr>
              <a:t>postojanje bolesti koja je trajnijeg karaktera, promjenjive težine (razdoblja pobolj</a:t>
            </a:r>
            <a:r>
              <a:rPr lang="hr-HR" altLang="sr-Latn-RS" sz="2000" dirty="0">
                <a:latin typeface="Times New Roman" panose="02020603050405020304" pitchFamily="18" charset="0"/>
              </a:rPr>
              <a:t>š</a:t>
            </a:r>
            <a:r>
              <a:rPr lang="hr-HR" altLang="sr-Latn-RS" sz="2000" dirty="0">
                <a:latin typeface="Arial" panose="020B0604020202020204" pitchFamily="34" charset="0"/>
              </a:rPr>
              <a:t>anja i pogor</a:t>
            </a:r>
            <a:r>
              <a:rPr lang="hr-HR" altLang="sr-Latn-RS" sz="2000" dirty="0">
                <a:latin typeface="Times New Roman" panose="02020603050405020304" pitchFamily="18" charset="0"/>
              </a:rPr>
              <a:t>š</a:t>
            </a:r>
            <a:r>
              <a:rPr lang="hr-HR" altLang="sr-Latn-RS" sz="2000" dirty="0">
                <a:latin typeface="Arial" panose="020B0604020202020204" pitchFamily="34" charset="0"/>
              </a:rPr>
              <a:t>anja zdravstvenog stanja) koja može uzrokovati potrebu posebnih uvjeta, metoda i sredstava rada, a ponekad i promjenu, odnosno uvođenje specifičnih metodičkih sadržaja </a:t>
            </a:r>
            <a:r>
              <a:rPr lang="hr-HR" altLang="sr-Latn-RS" sz="2000" dirty="0">
                <a:solidFill>
                  <a:srgbClr val="CC0000"/>
                </a:solidFill>
                <a:latin typeface="Arial" panose="020B0604020202020204" pitchFamily="34" charset="0"/>
              </a:rPr>
              <a:t>(dijabetes, astma, onkolo</a:t>
            </a:r>
            <a:r>
              <a:rPr lang="hr-HR" altLang="sr-Latn-RS" sz="2000" dirty="0">
                <a:solidFill>
                  <a:srgbClr val="CC0000"/>
                </a:solidFill>
                <a:latin typeface="Times New Roman" panose="02020603050405020304" pitchFamily="18" charset="0"/>
              </a:rPr>
              <a:t>š</a:t>
            </a:r>
            <a:r>
              <a:rPr lang="hr-HR" altLang="sr-Latn-RS" sz="2000" dirty="0">
                <a:solidFill>
                  <a:srgbClr val="CC0000"/>
                </a:solidFill>
                <a:latin typeface="Arial" panose="020B0604020202020204" pitchFamily="34" charset="0"/>
              </a:rPr>
              <a:t>ke bolesti</a:t>
            </a:r>
            <a:r>
              <a:rPr lang="en-US" altLang="sr-Latn-RS" sz="2000" dirty="0">
                <a:solidFill>
                  <a:srgbClr val="CC0000"/>
                </a:solidFill>
                <a:latin typeface="Arial" panose="020B0604020202020204" pitchFamily="34" charset="0"/>
              </a:rPr>
              <a:t>, AIDS</a:t>
            </a:r>
            <a:r>
              <a:rPr lang="hr-HR" altLang="sr-Latn-RS" sz="2000" dirty="0">
                <a:solidFill>
                  <a:srgbClr val="CC0000"/>
                </a:solidFill>
                <a:latin typeface="Arial" panose="020B0604020202020204" pitchFamily="34" charset="0"/>
              </a:rPr>
              <a:t>...) </a:t>
            </a:r>
          </a:p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8AB6583-A22F-49CD-92D3-948FD0BDEDC4}"/>
              </a:ext>
            </a:extLst>
          </p:cNvPr>
          <p:cNvSpPr txBox="1"/>
          <p:nvPr/>
        </p:nvSpPr>
        <p:spPr>
          <a:xfrm>
            <a:off x="2063262" y="5791200"/>
            <a:ext cx="868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Dodatne utjecajne teškoće: vid, sluh, </a:t>
            </a:r>
            <a:r>
              <a:rPr lang="hr-HR" b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epy</a:t>
            </a:r>
            <a:r>
              <a:rPr lang="hr-HR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govorne smetnje, teškoće učenja</a:t>
            </a:r>
          </a:p>
        </p:txBody>
      </p:sp>
      <p:pic>
        <p:nvPicPr>
          <p:cNvPr id="7" name="Picture 6" descr="wheelchairgirl">
            <a:extLst>
              <a:ext uri="{FF2B5EF4-FFF2-40B4-BE49-F238E27FC236}">
                <a16:creationId xmlns:a16="http://schemas.microsoft.com/office/drawing/2014/main" id="{8EE95212-0096-404A-9D03-B3B750808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95" y="-94078"/>
            <a:ext cx="2136105" cy="232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37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D0867B5-771C-422F-A69E-AE7FB01A6A41}"/>
              </a:ext>
            </a:extLst>
          </p:cNvPr>
          <p:cNvSpPr txBox="1">
            <a:spLocks/>
          </p:cNvSpPr>
          <p:nvPr/>
        </p:nvSpPr>
        <p:spPr>
          <a:xfrm>
            <a:off x="8316913" y="5235575"/>
            <a:ext cx="395287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872DCD1F-DF91-48A1-84A2-7B1F7819F74F}" type="slidenum">
              <a:rPr lang="hr-HR" altLang="sr-Latn-RS" smtClean="0">
                <a:solidFill>
                  <a:schemeClr val="bg1"/>
                </a:solidFill>
                <a:latin typeface="Open Sans" charset="0"/>
              </a:rPr>
              <a:pPr eaLnBrk="1" hangingPunct="1"/>
              <a:t>16</a:t>
            </a:fld>
            <a:endParaRPr lang="hr-HR" altLang="sr-Latn-RS">
              <a:solidFill>
                <a:schemeClr val="bg1"/>
              </a:solidFill>
              <a:latin typeface="Open Sans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3350FBD-BAE2-4136-AB04-4252A91FB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125" y="3045619"/>
            <a:ext cx="8496300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700"/>
              </a:spcBef>
              <a:buClr>
                <a:srgbClr val="164194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rgbClr val="717073"/>
                </a:solidFill>
                <a:latin typeface="Open Sans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rgbClr val="50B748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717073"/>
                </a:solidFill>
                <a:latin typeface="Open Sans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53AF32"/>
              </a:buClr>
              <a:buSzPct val="90000"/>
              <a:buFont typeface="Wingdings" panose="05000000000000000000" pitchFamily="2" charset="2"/>
              <a:buChar char="§"/>
              <a:defRPr sz="2200">
                <a:solidFill>
                  <a:srgbClr val="717073"/>
                </a:solidFill>
                <a:latin typeface="Open Sans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717073"/>
                </a:solidFill>
                <a:latin typeface="Open Sans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 b="1" i="1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000" b="1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000" b="1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000" b="1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000" b="1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000" b="1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000" b="1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000" b="1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000" b="1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000" b="1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000" b="1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000" b="1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000" b="1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1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16CE9AF-0798-4885-877E-7A78C793F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4" y="2712234"/>
            <a:ext cx="106495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700"/>
              </a:spcBef>
              <a:buClr>
                <a:srgbClr val="164194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rgbClr val="717073"/>
                </a:solidFill>
                <a:latin typeface="Open Sans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rgbClr val="50B748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717073"/>
                </a:solidFill>
                <a:latin typeface="Open Sans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53AF32"/>
              </a:buClr>
              <a:buSzPct val="90000"/>
              <a:buFont typeface="Wingdings" panose="05000000000000000000" pitchFamily="2" charset="2"/>
              <a:buChar char="§"/>
              <a:defRPr sz="2200">
                <a:solidFill>
                  <a:srgbClr val="717073"/>
                </a:solidFill>
                <a:latin typeface="Open Sans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717073"/>
                </a:solidFill>
                <a:latin typeface="Open Sans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600" b="1" dirty="0">
              <a:solidFill>
                <a:srgbClr val="164194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600" b="1" dirty="0">
                <a:solidFill>
                  <a:srgbClr val="164194"/>
                </a:solidFill>
                <a:latin typeface="Arial" panose="020B0604020202020204" pitchFamily="34" charset="0"/>
              </a:rPr>
              <a:t>NASTAVNI sadržaji                          STRATEGIJE I AKTIVNOSTI             VREDNOVANJE I OCJENJIVANJE 	                                                                                                    </a:t>
            </a:r>
            <a:endParaRPr lang="hr-HR" altLang="sr-Latn-RS" sz="1600" dirty="0">
              <a:solidFill>
                <a:srgbClr val="164194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8BE80837-3DA0-4B56-9FA6-7E4EEC779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017" y="4060024"/>
            <a:ext cx="978764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700"/>
              </a:spcBef>
              <a:buClr>
                <a:srgbClr val="164194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rgbClr val="717073"/>
                </a:solidFill>
                <a:latin typeface="Open Sans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rgbClr val="50B748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717073"/>
                </a:solidFill>
                <a:latin typeface="Open Sans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53AF32"/>
              </a:buClr>
              <a:buSzPct val="90000"/>
              <a:buFont typeface="Wingdings" panose="05000000000000000000" pitchFamily="2" charset="2"/>
              <a:buChar char="§"/>
              <a:defRPr sz="2200">
                <a:solidFill>
                  <a:srgbClr val="717073"/>
                </a:solidFill>
                <a:latin typeface="Open Sans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717073"/>
                </a:solidFill>
                <a:latin typeface="Open Sans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600" b="1" dirty="0">
                <a:solidFill>
                  <a:srgbClr val="008000"/>
                </a:solidFill>
                <a:latin typeface="Arial" panose="020B0604020202020204" pitchFamily="34" charset="0"/>
              </a:rPr>
              <a:t>CILJEVI/POSTIGNUĆA	           METODE, ZAHTJEVI,                          NAČINI, VRSTE, OBLICI </a:t>
            </a:r>
            <a:endParaRPr lang="hr-HR" altLang="sr-Latn-RS" sz="1600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600" b="1" dirty="0">
                <a:solidFill>
                  <a:srgbClr val="008000"/>
                </a:solidFill>
                <a:latin typeface="Arial" panose="020B0604020202020204" pitchFamily="34" charset="0"/>
              </a:rPr>
              <a:t>   OPSEG I DUBINA                        SREDSTVA RADA	                                OCJENJIVAČKE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600" b="1" dirty="0">
                <a:solidFill>
                  <a:srgbClr val="008000"/>
                </a:solidFill>
                <a:latin typeface="Arial" panose="020B0604020202020204" pitchFamily="34" charset="0"/>
              </a:rPr>
              <a:t>     SADRŽAJ                                                                                                      AKTIVNOSTI</a:t>
            </a:r>
            <a:endParaRPr lang="hr-HR" altLang="sr-Latn-RS" sz="1600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C30F0804-6688-4DFF-8D63-30190A4A1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333377"/>
            <a:ext cx="8702675" cy="461962"/>
          </a:xfrm>
          <a:prstGeom prst="rect">
            <a:avLst/>
          </a:prstGeom>
          <a:noFill/>
          <a:ln w="9525">
            <a:solidFill>
              <a:srgbClr val="1641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rgbClr val="164194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rgbClr val="717073"/>
                </a:solidFill>
                <a:latin typeface="Open Sans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rgbClr val="50B748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717073"/>
                </a:solidFill>
                <a:latin typeface="Open Sans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53AF32"/>
              </a:buClr>
              <a:buSzPct val="90000"/>
              <a:buFont typeface="Wingdings" panose="05000000000000000000" pitchFamily="2" charset="2"/>
              <a:buChar char="§"/>
              <a:defRPr sz="2200">
                <a:solidFill>
                  <a:srgbClr val="717073"/>
                </a:solidFill>
                <a:latin typeface="Open Sans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717073"/>
                </a:solidFill>
                <a:latin typeface="Open Sans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>
                <a:solidFill>
                  <a:srgbClr val="164194"/>
                </a:solidFill>
                <a:latin typeface="Arial" panose="020B0604020202020204" pitchFamily="34" charset="0"/>
              </a:rPr>
              <a:t>INDIVIDUALIZIRANI ODGOJNO-OBRAZOVNI PROGRAM</a:t>
            </a: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91605EB1-FAD4-44FA-97DB-8CD06EC2D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997" y="1812122"/>
            <a:ext cx="81740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rgbClr val="164194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rgbClr val="717073"/>
                </a:solidFill>
                <a:latin typeface="Open Sans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rgbClr val="50B748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717073"/>
                </a:solidFill>
                <a:latin typeface="Open Sans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53AF32"/>
              </a:buClr>
              <a:buSzPct val="90000"/>
              <a:buFont typeface="Wingdings" panose="05000000000000000000" pitchFamily="2" charset="2"/>
              <a:buChar char="§"/>
              <a:defRPr sz="2200">
                <a:solidFill>
                  <a:srgbClr val="717073"/>
                </a:solidFill>
                <a:latin typeface="Open Sans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717073"/>
                </a:solidFill>
                <a:latin typeface="Open Sans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PRILAGODBA  SADRŽAJ</a:t>
            </a:r>
            <a:r>
              <a:rPr lang="hr-HR" altLang="sr-Latn-R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	A </a:t>
            </a:r>
            <a:r>
              <a:rPr lang="hr-HR" altLang="sr-Latn-RS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						</a:t>
            </a:r>
          </a:p>
        </p:txBody>
      </p:sp>
      <p:cxnSp>
        <p:nvCxnSpPr>
          <p:cNvPr id="10" name="Straight Arrow Connector 11">
            <a:extLst>
              <a:ext uri="{FF2B5EF4-FFF2-40B4-BE49-F238E27FC236}">
                <a16:creationId xmlns:a16="http://schemas.microsoft.com/office/drawing/2014/main" id="{8E6E1869-FE79-484E-B429-AA237195E5ED}"/>
              </a:ext>
            </a:extLst>
          </p:cNvPr>
          <p:cNvCxnSpPr/>
          <p:nvPr/>
        </p:nvCxnSpPr>
        <p:spPr>
          <a:xfrm>
            <a:off x="4592240" y="1818842"/>
            <a:ext cx="1223963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2">
            <a:extLst>
              <a:ext uri="{FF2B5EF4-FFF2-40B4-BE49-F238E27FC236}">
                <a16:creationId xmlns:a16="http://schemas.microsoft.com/office/drawing/2014/main" id="{A2662C7A-5165-45A0-BC79-4164424E4A96}"/>
              </a:ext>
            </a:extLst>
          </p:cNvPr>
          <p:cNvCxnSpPr/>
          <p:nvPr/>
        </p:nvCxnSpPr>
        <p:spPr>
          <a:xfrm rot="5400000">
            <a:off x="1081222" y="2311548"/>
            <a:ext cx="7191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3">
            <a:extLst>
              <a:ext uri="{FF2B5EF4-FFF2-40B4-BE49-F238E27FC236}">
                <a16:creationId xmlns:a16="http://schemas.microsoft.com/office/drawing/2014/main" id="{BFFB4B44-8A41-4E7F-ADF1-40956DBBCCF3}"/>
              </a:ext>
            </a:extLst>
          </p:cNvPr>
          <p:cNvCxnSpPr>
            <a:cxnSpLocks/>
          </p:cNvCxnSpPr>
          <p:nvPr/>
        </p:nvCxnSpPr>
        <p:spPr>
          <a:xfrm flipH="1">
            <a:off x="5166492" y="2088385"/>
            <a:ext cx="1058228" cy="7560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4">
            <a:extLst>
              <a:ext uri="{FF2B5EF4-FFF2-40B4-BE49-F238E27FC236}">
                <a16:creationId xmlns:a16="http://schemas.microsoft.com/office/drawing/2014/main" id="{186102DB-FCCD-439C-A5E7-030234608285}"/>
              </a:ext>
            </a:extLst>
          </p:cNvPr>
          <p:cNvCxnSpPr/>
          <p:nvPr/>
        </p:nvCxnSpPr>
        <p:spPr>
          <a:xfrm>
            <a:off x="8046641" y="2140137"/>
            <a:ext cx="86360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7">
            <a:extLst>
              <a:ext uri="{FF2B5EF4-FFF2-40B4-BE49-F238E27FC236}">
                <a16:creationId xmlns:a16="http://schemas.microsoft.com/office/drawing/2014/main" id="{2DDA2576-09CA-445E-9C97-B6E77718DE47}"/>
              </a:ext>
            </a:extLst>
          </p:cNvPr>
          <p:cNvCxnSpPr/>
          <p:nvPr/>
        </p:nvCxnSpPr>
        <p:spPr>
          <a:xfrm>
            <a:off x="1771649" y="3412324"/>
            <a:ext cx="3175" cy="6477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8">
            <a:extLst>
              <a:ext uri="{FF2B5EF4-FFF2-40B4-BE49-F238E27FC236}">
                <a16:creationId xmlns:a16="http://schemas.microsoft.com/office/drawing/2014/main" id="{4BC3E123-ABAB-440E-B4E1-50332EC0C3BD}"/>
              </a:ext>
            </a:extLst>
          </p:cNvPr>
          <p:cNvCxnSpPr/>
          <p:nvPr/>
        </p:nvCxnSpPr>
        <p:spPr>
          <a:xfrm rot="5400000">
            <a:off x="5367631" y="3719121"/>
            <a:ext cx="647700" cy="15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9">
            <a:extLst>
              <a:ext uri="{FF2B5EF4-FFF2-40B4-BE49-F238E27FC236}">
                <a16:creationId xmlns:a16="http://schemas.microsoft.com/office/drawing/2014/main" id="{2D9549B5-2E10-4BE4-97E2-64BDCF711C0B}"/>
              </a:ext>
            </a:extLst>
          </p:cNvPr>
          <p:cNvCxnSpPr/>
          <p:nvPr/>
        </p:nvCxnSpPr>
        <p:spPr>
          <a:xfrm rot="5400000">
            <a:off x="8734584" y="3702859"/>
            <a:ext cx="6477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">
            <a:extLst>
              <a:ext uri="{FF2B5EF4-FFF2-40B4-BE49-F238E27FC236}">
                <a16:creationId xmlns:a16="http://schemas.microsoft.com/office/drawing/2014/main" id="{B9C97DA8-A2ED-4D78-93B0-4D9B626B6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738" y="903290"/>
            <a:ext cx="309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rgbClr val="164194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rgbClr val="717073"/>
                </a:solidFill>
                <a:latin typeface="Open Sans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rgbClr val="50B748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717073"/>
                </a:solidFill>
                <a:latin typeface="Open Sans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53AF32"/>
              </a:buClr>
              <a:buSzPct val="90000"/>
              <a:buFont typeface="Wingdings" panose="05000000000000000000" pitchFamily="2" charset="2"/>
              <a:buChar char="§"/>
              <a:defRPr sz="2200">
                <a:solidFill>
                  <a:srgbClr val="717073"/>
                </a:solidFill>
                <a:latin typeface="Open Sans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717073"/>
                </a:solidFill>
                <a:latin typeface="Open Sans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 dirty="0">
                <a:solidFill>
                  <a:srgbClr val="FF3300"/>
                </a:solidFill>
                <a:latin typeface="Arial" panose="020B0604020202020204" pitchFamily="34" charset="0"/>
              </a:rPr>
              <a:t>             PROCJENA</a:t>
            </a:r>
          </a:p>
        </p:txBody>
      </p:sp>
      <p:cxnSp>
        <p:nvCxnSpPr>
          <p:cNvPr id="19" name="Straight Arrow Connector 27">
            <a:extLst>
              <a:ext uri="{FF2B5EF4-FFF2-40B4-BE49-F238E27FC236}">
                <a16:creationId xmlns:a16="http://schemas.microsoft.com/office/drawing/2014/main" id="{75D234D4-9099-4B6E-B9A8-5772156B5CCC}"/>
              </a:ext>
            </a:extLst>
          </p:cNvPr>
          <p:cNvCxnSpPr/>
          <p:nvPr/>
        </p:nvCxnSpPr>
        <p:spPr>
          <a:xfrm flipH="1">
            <a:off x="4015342" y="943770"/>
            <a:ext cx="574675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29">
            <a:extLst>
              <a:ext uri="{FF2B5EF4-FFF2-40B4-BE49-F238E27FC236}">
                <a16:creationId xmlns:a16="http://schemas.microsoft.com/office/drawing/2014/main" id="{FFB628CB-E71F-42CA-92CF-FFE2B7379017}"/>
              </a:ext>
            </a:extLst>
          </p:cNvPr>
          <p:cNvCxnSpPr/>
          <p:nvPr/>
        </p:nvCxnSpPr>
        <p:spPr>
          <a:xfrm>
            <a:off x="5985826" y="1031954"/>
            <a:ext cx="43180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1">
            <a:extLst>
              <a:ext uri="{FF2B5EF4-FFF2-40B4-BE49-F238E27FC236}">
                <a16:creationId xmlns:a16="http://schemas.microsoft.com/office/drawing/2014/main" id="{9B72E353-43FA-4873-8B01-96501086F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4822" y="6141243"/>
            <a:ext cx="230346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rgbClr val="164194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rgbClr val="717073"/>
                </a:solidFill>
                <a:latin typeface="Open Sans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rgbClr val="50B748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717073"/>
                </a:solidFill>
                <a:latin typeface="Open Sans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53AF32"/>
              </a:buClr>
              <a:buSzPct val="90000"/>
              <a:buFont typeface="Wingdings" panose="05000000000000000000" pitchFamily="2" charset="2"/>
              <a:buChar char="§"/>
              <a:defRPr sz="2200">
                <a:solidFill>
                  <a:srgbClr val="717073"/>
                </a:solidFill>
                <a:latin typeface="Open Sans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717073"/>
                </a:solidFill>
                <a:latin typeface="Open Sans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dirty="0">
                <a:solidFill>
                  <a:schemeClr val="tx1"/>
                </a:solidFill>
                <a:latin typeface="Arial" panose="020B0604020202020204" pitchFamily="34" charset="0"/>
              </a:rPr>
              <a:t>Ivančić, 2010.</a:t>
            </a: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04EE419F-1BFC-45A6-98FB-21A9159E7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810" y="1303004"/>
            <a:ext cx="431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rgbClr val="164194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rgbClr val="717073"/>
                </a:solidFill>
                <a:latin typeface="Open Sans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rgbClr val="50B748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717073"/>
                </a:solidFill>
                <a:latin typeface="Open Sans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53AF32"/>
              </a:buClr>
              <a:buSzPct val="90000"/>
              <a:buFont typeface="Wingdings" panose="05000000000000000000" pitchFamily="2" charset="2"/>
              <a:buChar char="§"/>
              <a:defRPr sz="2200">
                <a:solidFill>
                  <a:srgbClr val="717073"/>
                </a:solidFill>
                <a:latin typeface="Open Sans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717073"/>
                </a:solidFill>
                <a:latin typeface="Open Sans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 i="1" dirty="0">
                <a:solidFill>
                  <a:srgbClr val="164194"/>
                </a:solidFill>
                <a:latin typeface="Arial" panose="020B0604020202020204" pitchFamily="34" charset="0"/>
              </a:rPr>
              <a:t>DIDAKTIČKO-METODIČKA PODRŠKA</a:t>
            </a:r>
            <a:endParaRPr lang="hr-HR" altLang="sr-Latn-RS" sz="1800" dirty="0">
              <a:solidFill>
                <a:srgbClr val="164194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33">
            <a:extLst>
              <a:ext uri="{FF2B5EF4-FFF2-40B4-BE49-F238E27FC236}">
                <a16:creationId xmlns:a16="http://schemas.microsoft.com/office/drawing/2014/main" id="{7AA55F10-6FF3-4EAC-874B-217FD2903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789" y="1683545"/>
            <a:ext cx="3455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rgbClr val="164194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rgbClr val="717073"/>
                </a:solidFill>
                <a:latin typeface="Open Sans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rgbClr val="50B748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717073"/>
                </a:solidFill>
                <a:latin typeface="Open Sans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53AF32"/>
              </a:buClr>
              <a:buSzPct val="90000"/>
              <a:buFont typeface="Wingdings" panose="05000000000000000000" pitchFamily="2" charset="2"/>
              <a:buChar char="§"/>
              <a:defRPr sz="2200">
                <a:solidFill>
                  <a:srgbClr val="717073"/>
                </a:solidFill>
                <a:latin typeface="Open Sans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717073"/>
                </a:solidFill>
                <a:latin typeface="Open Sans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INDIVIDUALIZACIJA POSTUPAKA</a:t>
            </a:r>
          </a:p>
        </p:txBody>
      </p:sp>
    </p:spTree>
    <p:extLst>
      <p:ext uri="{BB962C8B-B14F-4D97-AF65-F5344CB8AC3E}">
        <p14:creationId xmlns:p14="http://schemas.microsoft.com/office/powerpoint/2010/main" val="2735055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A41F2F-C66E-41E1-B178-75D95F8B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771" y="624110"/>
            <a:ext cx="9915842" cy="1280890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Vrste programa i potpora knjižničara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84A37932-3FD0-425C-9A7B-BAC70B49F4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046345"/>
              </p:ext>
            </p:extLst>
          </p:nvPr>
        </p:nvGraphicFramePr>
        <p:xfrm>
          <a:off x="-537210" y="1520190"/>
          <a:ext cx="9915842" cy="4880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5">
            <a:extLst>
              <a:ext uri="{FF2B5EF4-FFF2-40B4-BE49-F238E27FC236}">
                <a16:creationId xmlns:a16="http://schemas.microsoft.com/office/drawing/2014/main" id="{8810CD03-2419-4658-A767-F2EFB21C3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494" y="1508593"/>
            <a:ext cx="3470275" cy="512635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rgbClr val="164194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rgbClr val="717073"/>
                </a:solidFill>
                <a:latin typeface="Open Sans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rgbClr val="50B748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717073"/>
                </a:solidFill>
                <a:latin typeface="Open Sans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53AF32"/>
              </a:buClr>
              <a:buSzPct val="90000"/>
              <a:buFont typeface="Wingdings" panose="05000000000000000000" pitchFamily="2" charset="2"/>
              <a:buChar char="§"/>
              <a:defRPr sz="2200">
                <a:solidFill>
                  <a:srgbClr val="717073"/>
                </a:solidFill>
                <a:latin typeface="Open Sans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717073"/>
                </a:solidFill>
                <a:latin typeface="Open Sans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dirty="0">
                <a:solidFill>
                  <a:srgbClr val="000066"/>
                </a:solidFill>
                <a:latin typeface="Arial" panose="020B0604020202020204" pitchFamily="34" charset="0"/>
              </a:rPr>
              <a:t>2. PLAN PRILAGODBI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Individualizirati  </a:t>
            </a:r>
            <a:r>
              <a:rPr lang="hr-HR" altLang="sr-Latn-RS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kurikul</a:t>
            </a:r>
            <a:r>
              <a:rPr lang="hr-HR" altLang="sr-Latn-R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i</a:t>
            </a:r>
            <a:r>
              <a:rPr lang="en-US" altLang="sr-Latn-R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sr-Latn-RS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postu</a:t>
            </a:r>
            <a:r>
              <a:rPr lang="hr-HR" altLang="sr-Latn-RS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pke</a:t>
            </a:r>
            <a:r>
              <a:rPr lang="hr-HR" altLang="sr-Latn-R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podrške: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 b="1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 dirty="0">
                <a:solidFill>
                  <a:srgbClr val="CC0000"/>
                </a:solidFill>
                <a:latin typeface="Arial" panose="020B0604020202020204" pitchFamily="34" charset="0"/>
              </a:rPr>
              <a:t>Što</a:t>
            </a:r>
            <a:r>
              <a:rPr lang="hr-HR" altLang="sr-Latn-RS" sz="1800" dirty="0">
                <a:solidFill>
                  <a:srgbClr val="000066"/>
                </a:solidFill>
                <a:latin typeface="Arial" panose="020B0604020202020204" pitchFamily="34" charset="0"/>
              </a:rPr>
              <a:t> želimo da učenik nauči?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 dirty="0">
              <a:solidFill>
                <a:srgbClr val="000066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 dirty="0">
                <a:solidFill>
                  <a:srgbClr val="CC0000"/>
                </a:solidFill>
                <a:latin typeface="Arial" panose="020B0604020202020204" pitchFamily="34" charset="0"/>
              </a:rPr>
              <a:t>Kojim</a:t>
            </a:r>
            <a:r>
              <a:rPr lang="hr-HR" altLang="sr-Latn-RS" sz="1800" dirty="0">
                <a:solidFill>
                  <a:srgbClr val="000066"/>
                </a:solidFill>
                <a:latin typeface="Arial" panose="020B0604020202020204" pitchFamily="34" charset="0"/>
              </a:rPr>
              <a:t> ćemo aktivnostima u školskoj knjižnici ostvariti postavljene ciljeve?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 dirty="0">
                <a:solidFill>
                  <a:srgbClr val="CC0000"/>
                </a:solidFill>
                <a:latin typeface="Arial" panose="020B0604020202020204" pitchFamily="34" charset="0"/>
              </a:rPr>
              <a:t>Koje </a:t>
            </a:r>
            <a:r>
              <a:rPr lang="hr-HR" altLang="sr-Latn-RS" sz="1800" dirty="0">
                <a:solidFill>
                  <a:srgbClr val="002060"/>
                </a:solidFill>
                <a:latin typeface="Arial" panose="020B0604020202020204" pitchFamily="34" charset="0"/>
              </a:rPr>
              <a:t>met</a:t>
            </a:r>
            <a:r>
              <a:rPr lang="hr-HR" altLang="sr-Latn-RS" sz="1800" dirty="0">
                <a:solidFill>
                  <a:srgbClr val="000066"/>
                </a:solidFill>
                <a:latin typeface="Arial" panose="020B0604020202020204" pitchFamily="34" charset="0"/>
              </a:rPr>
              <a:t>ode, sredstva, oblike rada i postupke ćemo koristiti?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 dirty="0">
                <a:solidFill>
                  <a:srgbClr val="CC0000"/>
                </a:solidFill>
                <a:latin typeface="Arial" panose="020B0604020202020204" pitchFamily="34" charset="0"/>
              </a:rPr>
              <a:t>Tko</a:t>
            </a:r>
            <a:r>
              <a:rPr lang="hr-HR" altLang="sr-Latn-RS" sz="1800" dirty="0">
                <a:solidFill>
                  <a:srgbClr val="000066"/>
                </a:solidFill>
                <a:latin typeface="Arial" panose="020B0604020202020204" pitchFamily="34" charset="0"/>
              </a:rPr>
              <a:t> mi može pružiti savjet i potporu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8567A0B5-E84D-4809-A6F8-F974439E3C83}"/>
              </a:ext>
            </a:extLst>
          </p:cNvPr>
          <p:cNvSpPr/>
          <p:nvPr/>
        </p:nvSpPr>
        <p:spPr>
          <a:xfrm>
            <a:off x="6629400" y="2558415"/>
            <a:ext cx="1014094" cy="3188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strategije</a:t>
            </a:r>
          </a:p>
        </p:txBody>
      </p:sp>
    </p:spTree>
    <p:extLst>
      <p:ext uri="{BB962C8B-B14F-4D97-AF65-F5344CB8AC3E}">
        <p14:creationId xmlns:p14="http://schemas.microsoft.com/office/powerpoint/2010/main" val="318991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123E63-614C-4BC1-8792-764C63D6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295" y="794502"/>
            <a:ext cx="10188240" cy="825500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dirty="0">
                <a:latin typeface="Open Sans" charset="0"/>
              </a:rPr>
              <a:t>Strategije podrške u razlikovnom poučavanju </a:t>
            </a:r>
            <a:br>
              <a:rPr lang="hr-HR" altLang="sr-Latn-RS" sz="2800" dirty="0">
                <a:latin typeface="Open Sans" charset="0"/>
              </a:rPr>
            </a:br>
            <a:r>
              <a:rPr lang="hr-HR" altLang="sr-Latn-RS" sz="1600" i="1" dirty="0">
                <a:solidFill>
                  <a:srgbClr val="C00000"/>
                </a:solidFill>
                <a:latin typeface="Open Sans" charset="0"/>
              </a:rPr>
              <a:t>(Ivančić, Stančić, 2015)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F36B876-EFBA-4097-B90E-2FEEB2302E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36295" y="1961314"/>
            <a:ext cx="10188240" cy="36004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hr-HR" altLang="sr-Latn-RS" sz="2400" dirty="0">
                <a:solidFill>
                  <a:srgbClr val="164194"/>
                </a:solidFill>
                <a:latin typeface="Open Sans" charset="0"/>
              </a:rPr>
              <a:t>Učeniku dati </a:t>
            </a:r>
            <a:r>
              <a:rPr lang="hr-HR" altLang="sr-Latn-RS" sz="2400" b="1" dirty="0">
                <a:solidFill>
                  <a:srgbClr val="164194"/>
                </a:solidFill>
                <a:latin typeface="Open Sans" charset="0"/>
              </a:rPr>
              <a:t>priliku da uči na način </a:t>
            </a:r>
            <a:r>
              <a:rPr lang="hr-HR" altLang="sr-Latn-RS" sz="2400" b="1" dirty="0">
                <a:solidFill>
                  <a:srgbClr val="C00000"/>
                </a:solidFill>
                <a:latin typeface="Open Sans" charset="0"/>
              </a:rPr>
              <a:t>koji najviše korespondira s razvojnim potrebama: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hr-HR" altLang="sr-Latn-RS" sz="2400" dirty="0">
                <a:solidFill>
                  <a:srgbClr val="164194"/>
                </a:solidFill>
                <a:latin typeface="Open Sans" charset="0"/>
              </a:rPr>
              <a:t>može </a:t>
            </a:r>
            <a:r>
              <a:rPr lang="hr-HR" altLang="sr-Latn-RS" sz="2400" b="1" dirty="0" err="1">
                <a:solidFill>
                  <a:srgbClr val="164194"/>
                </a:solidFill>
                <a:latin typeface="Open Sans" charset="0"/>
              </a:rPr>
              <a:t>razumijeti</a:t>
            </a:r>
            <a:r>
              <a:rPr lang="hr-HR" altLang="sr-Latn-RS" sz="2400" dirty="0">
                <a:solidFill>
                  <a:srgbClr val="164194"/>
                </a:solidFill>
                <a:latin typeface="Open Sans" charset="0"/>
              </a:rPr>
              <a:t> sadržaj,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hr-HR" altLang="sr-Latn-RS" sz="2400" b="1" dirty="0">
                <a:solidFill>
                  <a:srgbClr val="164194"/>
                </a:solidFill>
                <a:latin typeface="Open Sans" charset="0"/>
              </a:rPr>
              <a:t>zapamtiti</a:t>
            </a:r>
            <a:r>
              <a:rPr lang="hr-HR" altLang="sr-Latn-RS" sz="2400" dirty="0">
                <a:solidFill>
                  <a:srgbClr val="164194"/>
                </a:solidFill>
                <a:latin typeface="Open Sans" charset="0"/>
              </a:rPr>
              <a:t>,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hr-HR" altLang="sr-Latn-RS" sz="2400" b="1" dirty="0">
                <a:solidFill>
                  <a:srgbClr val="164194"/>
                </a:solidFill>
                <a:latin typeface="Open Sans" charset="0"/>
              </a:rPr>
              <a:t>primijeniti, iskazati</a:t>
            </a:r>
            <a:r>
              <a:rPr lang="hr-HR" altLang="sr-Latn-RS" sz="2400" dirty="0">
                <a:solidFill>
                  <a:srgbClr val="164194"/>
                </a:solidFill>
                <a:latin typeface="Open Sans" charset="0"/>
              </a:rPr>
              <a:t> svoje </a:t>
            </a:r>
            <a:r>
              <a:rPr lang="hr-HR" altLang="sr-Latn-RS" sz="2400" b="1" dirty="0">
                <a:solidFill>
                  <a:srgbClr val="164194"/>
                </a:solidFill>
                <a:latin typeface="Open Sans" charset="0"/>
              </a:rPr>
              <a:t>znanje</a:t>
            </a:r>
            <a:r>
              <a:rPr lang="hr-HR" altLang="sr-Latn-RS" sz="2400" dirty="0">
                <a:solidFill>
                  <a:srgbClr val="164194"/>
                </a:solidFill>
                <a:latin typeface="Open Sans" charset="0"/>
              </a:rPr>
              <a:t>,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hr-HR" altLang="sr-Latn-RS" sz="2400" b="1" dirty="0">
                <a:solidFill>
                  <a:srgbClr val="164194"/>
                </a:solidFill>
                <a:latin typeface="Open Sans" charset="0"/>
              </a:rPr>
              <a:t>izgraditi </a:t>
            </a:r>
            <a:r>
              <a:rPr lang="hr-HR" altLang="sr-Latn-RS" sz="2400" b="1" dirty="0">
                <a:solidFill>
                  <a:srgbClr val="C00000"/>
                </a:solidFill>
                <a:latin typeface="Open Sans" charset="0"/>
              </a:rPr>
              <a:t>pozitivnu sliku o sebi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6580BA0-37A4-4AA2-8913-BA8DA3DD3D56}"/>
              </a:ext>
            </a:extLst>
          </p:cNvPr>
          <p:cNvSpPr txBox="1">
            <a:spLocks/>
          </p:cNvSpPr>
          <p:nvPr/>
        </p:nvSpPr>
        <p:spPr bwMode="auto">
          <a:xfrm>
            <a:off x="9844923" y="5764964"/>
            <a:ext cx="395287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0" latinLnBrk="0" hangingPunct="0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9E3B842E-2328-4A8E-8BD8-F7E894EB0AF9}" type="slidenum">
              <a:rPr lang="hr-HR" altLang="sr-Latn-RS" smtClean="0">
                <a:solidFill>
                  <a:schemeClr val="bg1"/>
                </a:solidFill>
                <a:latin typeface="Open Sans" charset="0"/>
              </a:rPr>
              <a:pPr eaLnBrk="1" hangingPunct="1"/>
              <a:t>18</a:t>
            </a:fld>
            <a:endParaRPr lang="hr-HR" altLang="sr-Latn-RS" dirty="0">
              <a:solidFill>
                <a:schemeClr val="bg1"/>
              </a:solidFill>
              <a:latin typeface="Open Sans" charset="0"/>
            </a:endParaRPr>
          </a:p>
        </p:txBody>
      </p:sp>
      <p:pic>
        <p:nvPicPr>
          <p:cNvPr id="8" name="Picture 4" descr="http://kelley.iu.edu/ICWEB/images/KSBiStock_Learn_366px.jpg">
            <a:extLst>
              <a:ext uri="{FF2B5EF4-FFF2-40B4-BE49-F238E27FC236}">
                <a16:creationId xmlns:a16="http://schemas.microsoft.com/office/drawing/2014/main" id="{C53C516C-CE0E-4860-AC24-B539B66DA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81" y="5020426"/>
            <a:ext cx="1979612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184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79B96B-A237-4E62-9821-26636294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556" y="559272"/>
            <a:ext cx="8099425" cy="825500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dirty="0">
                <a:latin typeface="Open Sans" charset="0"/>
              </a:rPr>
              <a:t>Strategije podrške u razlikovnom poučavanju </a:t>
            </a:r>
            <a:r>
              <a:rPr lang="hr-HR" altLang="sr-Latn-RS" sz="1800" b="0" i="1" dirty="0">
                <a:solidFill>
                  <a:srgbClr val="C00000"/>
                </a:solidFill>
                <a:latin typeface="Open Sans" charset="0"/>
              </a:rPr>
              <a:t>(Ivančić, Stančić, 2015)</a:t>
            </a:r>
            <a:endParaRPr lang="hr-HR" altLang="sr-Latn-RS" b="0" dirty="0">
              <a:solidFill>
                <a:srgbClr val="C00000"/>
              </a:solidFill>
              <a:latin typeface="Open Sans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B7969C3-B410-4DE5-9CDF-4681B07C1BD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34840106"/>
              </p:ext>
            </p:extLst>
          </p:nvPr>
        </p:nvGraphicFramePr>
        <p:xfrm>
          <a:off x="2121705" y="2115022"/>
          <a:ext cx="9302279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A7B49FA-7C8D-454E-97E7-BC8E7F9EC867}"/>
              </a:ext>
            </a:extLst>
          </p:cNvPr>
          <p:cNvSpPr txBox="1">
            <a:spLocks/>
          </p:cNvSpPr>
          <p:nvPr/>
        </p:nvSpPr>
        <p:spPr bwMode="auto">
          <a:xfrm>
            <a:off x="8316913" y="5235575"/>
            <a:ext cx="395287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0" latinLnBrk="0" hangingPunct="0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ABD95259-0560-4D77-B5CC-9CCCC7CED448}" type="slidenum">
              <a:rPr lang="hr-HR" altLang="sr-Latn-RS" smtClean="0">
                <a:solidFill>
                  <a:schemeClr val="bg1"/>
                </a:solidFill>
                <a:latin typeface="Open Sans" charset="0"/>
              </a:rPr>
              <a:pPr eaLnBrk="1" hangingPunct="1"/>
              <a:t>19</a:t>
            </a:fld>
            <a:endParaRPr lang="hr-HR" altLang="sr-Latn-RS">
              <a:solidFill>
                <a:schemeClr val="bg1"/>
              </a:solidFill>
              <a:latin typeface="Open Sans" charset="0"/>
            </a:endParaRPr>
          </a:p>
        </p:txBody>
      </p:sp>
      <p:pic>
        <p:nvPicPr>
          <p:cNvPr id="8" name="Picture 8" descr="http://tse1.mm.bing.net/th?&amp;id=OIP.M5f98a426cb425ef3f37a112d524261e8o0&amp;w=300&amp;h=300&amp;c=0&amp;pid=1.9&amp;rs=0&amp;p=0">
            <a:extLst>
              <a:ext uri="{FF2B5EF4-FFF2-40B4-BE49-F238E27FC236}">
                <a16:creationId xmlns:a16="http://schemas.microsoft.com/office/drawing/2014/main" id="{D91DAEF1-B6FC-4E75-985A-1E74799A5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77028" y="286222"/>
            <a:ext cx="1798637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69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EE4C0B-0A7C-4A39-B0E9-70198437E4EC}"/>
              </a:ext>
            </a:extLst>
          </p:cNvPr>
          <p:cNvSpPr txBox="1">
            <a:spLocks/>
          </p:cNvSpPr>
          <p:nvPr/>
        </p:nvSpPr>
        <p:spPr>
          <a:xfrm>
            <a:off x="1730877" y="320332"/>
            <a:ext cx="8099425" cy="825500"/>
          </a:xfrm>
          <a:prstGeom prst="rect">
            <a:avLst/>
          </a:prstGeom>
          <a:ln>
            <a:solidFill>
              <a:srgbClr val="002060"/>
            </a:solidFill>
            <a:miter lim="800000"/>
            <a:headEnd/>
            <a:tailEnd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altLang="sr-Latn-RS">
                <a:latin typeface="Open Sans" charset="0"/>
                <a:cs typeface="Open Sans" charset="0"/>
              </a:rPr>
              <a:t>Inkluzija je</a:t>
            </a:r>
            <a:r>
              <a:rPr lang="hr-HR" altLang="sr-Latn-RS" sz="1800" i="1">
                <a:latin typeface="Open Sans" charset="0"/>
                <a:cs typeface="Open Sans" charset="0"/>
              </a:rPr>
              <a:t>...(Lipsk i Gartner, 1996)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56D33507-B72D-49CF-B988-15C5672266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294987"/>
              </p:ext>
            </p:extLst>
          </p:nvPr>
        </p:nvGraphicFramePr>
        <p:xfrm>
          <a:off x="1739107" y="1433869"/>
          <a:ext cx="810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4A50EF2-2DFA-4A68-926B-125A543BA4F3}"/>
              </a:ext>
            </a:extLst>
          </p:cNvPr>
          <p:cNvSpPr txBox="1">
            <a:spLocks/>
          </p:cNvSpPr>
          <p:nvPr/>
        </p:nvSpPr>
        <p:spPr bwMode="auto">
          <a:xfrm>
            <a:off x="8316913" y="5235575"/>
            <a:ext cx="395287" cy="479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ts val="700"/>
              </a:spcBef>
              <a:buClr>
                <a:srgbClr val="164194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rgbClr val="717073"/>
                </a:solidFill>
                <a:latin typeface="Open Sans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ts val="550"/>
              </a:spcBef>
              <a:buClr>
                <a:srgbClr val="50B748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rgbClr val="717073"/>
                </a:solidFill>
                <a:latin typeface="Open Sans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ts val="500"/>
              </a:spcBef>
              <a:buClr>
                <a:srgbClr val="53AF32"/>
              </a:buClr>
              <a:buSzPct val="90000"/>
              <a:buFont typeface="Wingdings" panose="05000000000000000000" pitchFamily="2" charset="2"/>
              <a:buChar char="§"/>
              <a:defRPr sz="2200" kern="1200">
                <a:solidFill>
                  <a:srgbClr val="717073"/>
                </a:solidFill>
                <a:latin typeface="Open Sans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ts val="400"/>
              </a:spcBef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rgbClr val="717073"/>
                </a:solidFill>
                <a:latin typeface="Open Sans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ts val="400"/>
              </a:spcBef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 sz="1800" kern="1200">
                <a:solidFill>
                  <a:srgbClr val="717073"/>
                </a:solidFill>
                <a:latin typeface="Open Sans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 sz="1800" kern="1200">
                <a:solidFill>
                  <a:srgbClr val="717073"/>
                </a:solidFill>
                <a:latin typeface="Open Sans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 sz="1800" kern="1200">
                <a:solidFill>
                  <a:srgbClr val="717073"/>
                </a:solidFill>
                <a:latin typeface="Open Sans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 sz="1800" kern="1200">
                <a:solidFill>
                  <a:srgbClr val="717073"/>
                </a:solidFill>
                <a:latin typeface="Open Sans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 sz="1800" kern="1200">
                <a:solidFill>
                  <a:srgbClr val="717073"/>
                </a:solidFill>
                <a:latin typeface="Open Sans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68A4E00-86A7-4F26-8368-ADD31420AC5B}" type="slidenum">
              <a:rPr lang="hr-HR" altLang="sr-Latn-RS" sz="11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hr-HR" altLang="sr-Latn-RS" sz="1100">
              <a:solidFill>
                <a:schemeClr val="bg1"/>
              </a:solidFill>
            </a:endParaRPr>
          </a:p>
        </p:txBody>
      </p:sp>
      <p:pic>
        <p:nvPicPr>
          <p:cNvPr id="8" name="Picture 2" descr="Slikovni rezultat za stop inclusive education">
            <a:extLst>
              <a:ext uri="{FF2B5EF4-FFF2-40B4-BE49-F238E27FC236}">
                <a16:creationId xmlns:a16="http://schemas.microsoft.com/office/drawing/2014/main" id="{0419D370-FB60-4154-8A35-003E778C5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823" y="4745831"/>
            <a:ext cx="31845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293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7A051C-9770-4966-BC12-2AE2D2AF7EF8}"/>
              </a:ext>
            </a:extLst>
          </p:cNvPr>
          <p:cNvSpPr txBox="1">
            <a:spLocks/>
          </p:cNvSpPr>
          <p:nvPr/>
        </p:nvSpPr>
        <p:spPr>
          <a:xfrm>
            <a:off x="1520190" y="647700"/>
            <a:ext cx="9932670" cy="825500"/>
          </a:xfrm>
          <a:prstGeom prst="rect">
            <a:avLst/>
          </a:prstGeo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altLang="sr-Latn-RS" sz="2800" dirty="0">
                <a:latin typeface="Open Sans" charset="0"/>
              </a:rPr>
              <a:t>Strategije podrške u razlikovnom poučavanju </a:t>
            </a:r>
            <a:r>
              <a:rPr lang="hr-HR" altLang="sr-Latn-RS" sz="1800" i="1" dirty="0">
                <a:solidFill>
                  <a:srgbClr val="CC0000"/>
                </a:solidFill>
                <a:latin typeface="Open Sans" charset="0"/>
              </a:rPr>
              <a:t>(Ivančić, Stančić, 2015)</a:t>
            </a:r>
            <a:endParaRPr lang="hr-HR" altLang="sr-Latn-RS" dirty="0">
              <a:solidFill>
                <a:srgbClr val="CC0000"/>
              </a:solidFill>
              <a:latin typeface="Open Sans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3A728DD-7EDC-45F3-9A93-5F04BF8CD7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071665"/>
              </p:ext>
            </p:extLst>
          </p:nvPr>
        </p:nvGraphicFramePr>
        <p:xfrm>
          <a:off x="1519992" y="1658516"/>
          <a:ext cx="8959215" cy="4776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A86EB74-6E91-4565-A346-76DEA6046E75}"/>
              </a:ext>
            </a:extLst>
          </p:cNvPr>
          <p:cNvSpPr txBox="1">
            <a:spLocks/>
          </p:cNvSpPr>
          <p:nvPr/>
        </p:nvSpPr>
        <p:spPr bwMode="auto">
          <a:xfrm>
            <a:off x="10115183" y="5692775"/>
            <a:ext cx="43724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0" latinLnBrk="0" hangingPunct="0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6F690537-97D5-4264-9820-10A9EF2CF8F1}" type="slidenum">
              <a:rPr lang="hr-HR" altLang="sr-Latn-RS" smtClean="0">
                <a:solidFill>
                  <a:schemeClr val="bg1"/>
                </a:solidFill>
                <a:latin typeface="Open Sans" charset="0"/>
              </a:rPr>
              <a:pPr eaLnBrk="1" hangingPunct="1"/>
              <a:t>20</a:t>
            </a:fld>
            <a:endParaRPr lang="hr-HR" altLang="sr-Latn-RS">
              <a:solidFill>
                <a:schemeClr val="bg1"/>
              </a:solidFill>
              <a:latin typeface="Open Sans" charset="0"/>
            </a:endParaRPr>
          </a:p>
        </p:txBody>
      </p:sp>
      <p:pic>
        <p:nvPicPr>
          <p:cNvPr id="8" name="Picture 4" descr="images.jpg">
            <a:extLst>
              <a:ext uri="{FF2B5EF4-FFF2-40B4-BE49-F238E27FC236}">
                <a16:creationId xmlns:a16="http://schemas.microsoft.com/office/drawing/2014/main" id="{7CDD17DF-F923-4A5B-AFD1-ABF1DC898A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790" y="5087264"/>
            <a:ext cx="2442210" cy="172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98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B76E01F6-1891-4721-A5CA-40E178D0942B}"/>
              </a:ext>
            </a:extLst>
          </p:cNvPr>
          <p:cNvSpPr txBox="1"/>
          <p:nvPr/>
        </p:nvSpPr>
        <p:spPr>
          <a:xfrm>
            <a:off x="1714500" y="117693"/>
            <a:ext cx="7715250" cy="67403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1. </a:t>
            </a:r>
            <a:r>
              <a:rPr lang="hr-HR" b="1" dirty="0"/>
              <a:t>Pod kojom oznakom u knjižnici tražite lektiru za svoj uzrast (zaokruži odgovor):</a:t>
            </a:r>
            <a:endParaRPr lang="hr-HR" dirty="0"/>
          </a:p>
          <a:p>
            <a:r>
              <a:rPr lang="hr-HR" dirty="0"/>
              <a:t>a. M = književnost za najmlađe</a:t>
            </a:r>
          </a:p>
          <a:p>
            <a:r>
              <a:rPr lang="hr-HR" dirty="0"/>
              <a:t>b. D = dječja književnost</a:t>
            </a:r>
          </a:p>
          <a:p>
            <a:r>
              <a:rPr lang="hr-HR" dirty="0"/>
              <a:t>c. O = omladinska književnost</a:t>
            </a:r>
          </a:p>
          <a:p>
            <a:r>
              <a:rPr lang="hr-HR" dirty="0"/>
              <a:t>2. </a:t>
            </a:r>
            <a:r>
              <a:rPr lang="hr-HR" b="1" dirty="0"/>
              <a:t>Kako jednim imenom zovemo izdanja koje izlaze dnevno – svaki dan</a:t>
            </a:r>
            <a:endParaRPr lang="hr-HR" dirty="0"/>
          </a:p>
          <a:p>
            <a:r>
              <a:rPr lang="hr-HR" dirty="0"/>
              <a:t>(Večernji list, Jutarnji list, 24 sata…)?</a:t>
            </a:r>
          </a:p>
          <a:p>
            <a:r>
              <a:rPr lang="hr-HR" dirty="0"/>
              <a:t>a) dnevne pjesme</a:t>
            </a:r>
          </a:p>
          <a:p>
            <a:r>
              <a:rPr lang="hr-HR" dirty="0"/>
              <a:t>b) dnevne priče</a:t>
            </a:r>
          </a:p>
          <a:p>
            <a:r>
              <a:rPr lang="hr-HR" dirty="0"/>
              <a:t>c) dnevne novine</a:t>
            </a:r>
          </a:p>
          <a:p>
            <a:r>
              <a:rPr lang="hr-HR" dirty="0"/>
              <a:t>3. </a:t>
            </a:r>
            <a:r>
              <a:rPr lang="hr-HR" b="1" dirty="0"/>
              <a:t>Zaokruži one časopise koji su poučnog sadržaja (iz kojih učimo):</a:t>
            </a:r>
            <a:endParaRPr lang="hr-HR" dirty="0"/>
          </a:p>
          <a:p>
            <a:r>
              <a:rPr lang="hr-HR" dirty="0"/>
              <a:t>PRVI IZBOR   DRVO ZNANJA   RADOST</a:t>
            </a:r>
          </a:p>
          <a:p>
            <a:r>
              <a:rPr lang="hr-HR" dirty="0"/>
              <a:t>JUTARNJI LIST   SMIB      24 SATA    MOJ PLANET</a:t>
            </a:r>
          </a:p>
          <a:p>
            <a:r>
              <a:rPr lang="hr-HR" dirty="0"/>
              <a:t> </a:t>
            </a:r>
          </a:p>
          <a:p>
            <a:r>
              <a:rPr lang="hr-HR" dirty="0"/>
              <a:t>4. Uzmite časopis SMIB. Da bi saznali što se nalazi na kojoj stranici u časopisu, pogledat ćemo u</a:t>
            </a:r>
          </a:p>
          <a:p>
            <a:r>
              <a:rPr lang="hr-HR" dirty="0"/>
              <a:t>________________________.  Upišite točan odgovor.</a:t>
            </a:r>
          </a:p>
          <a:p>
            <a:r>
              <a:rPr lang="hr-HR" dirty="0"/>
              <a:t> </a:t>
            </a:r>
          </a:p>
          <a:p>
            <a:r>
              <a:rPr lang="hr-HR" dirty="0"/>
              <a:t>5. </a:t>
            </a:r>
            <a:r>
              <a:rPr lang="hr-HR" b="1" dirty="0"/>
              <a:t>Pronađi na kojoj stranici u SMIBU  se nalazi </a:t>
            </a:r>
            <a:r>
              <a:rPr lang="hr-HR" b="1" dirty="0" err="1"/>
              <a:t>slikopriča</a:t>
            </a:r>
            <a:r>
              <a:rPr lang="hr-HR" b="1" dirty="0"/>
              <a:t> te tko je pisac.</a:t>
            </a:r>
            <a:endParaRPr lang="hr-HR" dirty="0"/>
          </a:p>
          <a:p>
            <a:r>
              <a:rPr lang="hr-HR" dirty="0"/>
              <a:t>Str.______________</a:t>
            </a:r>
          </a:p>
          <a:p>
            <a:r>
              <a:rPr lang="hr-HR" dirty="0"/>
              <a:t>Pisac: __________________________</a:t>
            </a:r>
          </a:p>
          <a:p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CF48EF4E-8B0A-409F-A9FD-AFF24C0CE625}"/>
              </a:ext>
            </a:extLst>
          </p:cNvPr>
          <p:cNvSpPr/>
          <p:nvPr/>
        </p:nvSpPr>
        <p:spPr>
          <a:xfrm>
            <a:off x="5957821" y="6321089"/>
            <a:ext cx="336245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Izvor: Ružica Rebrović Habek,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59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16955CE-1862-46C9-9261-C9441BF5F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00" t="21730" r="22000" b="9314"/>
          <a:stretch/>
        </p:blipFill>
        <p:spPr>
          <a:xfrm>
            <a:off x="2617470" y="816805"/>
            <a:ext cx="6949440" cy="4726745"/>
          </a:xfrm>
          <a:prstGeom prst="rect">
            <a:avLst/>
          </a:prstGeom>
          <a:ln>
            <a:solidFill>
              <a:srgbClr val="CC0000"/>
            </a:solidFill>
          </a:ln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32A64B65-F6FB-43EC-9D53-85BFF84A07B9}"/>
              </a:ext>
            </a:extLst>
          </p:cNvPr>
          <p:cNvSpPr/>
          <p:nvPr/>
        </p:nvSpPr>
        <p:spPr>
          <a:xfrm>
            <a:off x="7066531" y="5761019"/>
            <a:ext cx="336245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Izvor: Ružica Rebrović Habek,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60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035E-4C46-4DE9-A801-4029B4FACC6C}"/>
              </a:ext>
            </a:extLst>
          </p:cNvPr>
          <p:cNvSpPr txBox="1">
            <a:spLocks/>
          </p:cNvSpPr>
          <p:nvPr/>
        </p:nvSpPr>
        <p:spPr>
          <a:xfrm>
            <a:off x="1801495" y="544408"/>
            <a:ext cx="9685655" cy="825500"/>
          </a:xfrm>
          <a:prstGeom prst="rect">
            <a:avLst/>
          </a:prstGeo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altLang="sr-Latn-RS" sz="2800" dirty="0">
                <a:latin typeface="Open Sans" charset="0"/>
              </a:rPr>
              <a:t>Strategije podrške u razlikovnom poučavanju </a:t>
            </a:r>
            <a:r>
              <a:rPr lang="hr-HR" altLang="sr-Latn-RS" sz="1800" i="1" dirty="0">
                <a:solidFill>
                  <a:srgbClr val="CC0000"/>
                </a:solidFill>
                <a:latin typeface="Open Sans" charset="0"/>
              </a:rPr>
              <a:t>(Ivančić, Stančić, 2015)</a:t>
            </a:r>
            <a:endParaRPr lang="hr-HR" altLang="sr-Latn-RS" dirty="0">
              <a:solidFill>
                <a:srgbClr val="CC0000"/>
              </a:solidFill>
              <a:latin typeface="Open Sans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F9707E-CDDA-4CD7-8E5C-3540FA492876}"/>
              </a:ext>
            </a:extLst>
          </p:cNvPr>
          <p:cNvSpPr txBox="1">
            <a:spLocks/>
          </p:cNvSpPr>
          <p:nvPr/>
        </p:nvSpPr>
        <p:spPr bwMode="auto">
          <a:xfrm>
            <a:off x="1657033" y="5680710"/>
            <a:ext cx="7416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>
                <a:latin typeface="Open Sans" charset="0"/>
              </a:rPr>
              <a:t>Edukacijsko-rehabilitacijski fakultet Sveučilišta u Zagrebu | www.erf.unizg.hr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851E47F6-B409-420F-830E-50DBCF7D8D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089943"/>
              </p:ext>
            </p:extLst>
          </p:nvPr>
        </p:nvGraphicFramePr>
        <p:xfrm>
          <a:off x="1406208" y="2177420"/>
          <a:ext cx="8789351" cy="396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66157-246D-495B-AE01-1C249325853B}"/>
              </a:ext>
            </a:extLst>
          </p:cNvPr>
          <p:cNvSpPr txBox="1">
            <a:spLocks/>
          </p:cNvSpPr>
          <p:nvPr/>
        </p:nvSpPr>
        <p:spPr bwMode="auto">
          <a:xfrm>
            <a:off x="9505633" y="5658485"/>
            <a:ext cx="395287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0" latinLnBrk="0" hangingPunct="0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C504C44E-339D-4749-BACA-0C218E2E16CB}" type="slidenum">
              <a:rPr lang="hr-HR" altLang="sr-Latn-RS" smtClean="0">
                <a:solidFill>
                  <a:schemeClr val="bg1"/>
                </a:solidFill>
                <a:latin typeface="Open Sans" charset="0"/>
              </a:rPr>
              <a:pPr eaLnBrk="1" hangingPunct="1"/>
              <a:t>23</a:t>
            </a:fld>
            <a:endParaRPr lang="hr-HR" altLang="sr-Latn-RS">
              <a:solidFill>
                <a:schemeClr val="bg1"/>
              </a:solidFill>
              <a:latin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89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zgrada, na otvorenom, ograda, osoba&#10;&#10;Opis je generiran uz visoku pouzdanost">
            <a:extLst>
              <a:ext uri="{FF2B5EF4-FFF2-40B4-BE49-F238E27FC236}">
                <a16:creationId xmlns:a16="http://schemas.microsoft.com/office/drawing/2014/main" id="{4B70FEC6-5E0F-45E8-99CD-C32E0D543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65" y="968023"/>
            <a:ext cx="8207961" cy="4924777"/>
          </a:xfrm>
          <a:prstGeom prst="rect">
            <a:avLst/>
          </a:prstGeom>
        </p:spPr>
      </p:pic>
      <p:sp>
        <p:nvSpPr>
          <p:cNvPr id="10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AutoShape 2" descr="Slikovni rezultat za library welcoming environment and students with disabilities">
            <a:hlinkClick r:id="rId3" invalidUrl="https://www.google.hr/url?sa=i&amp;rct=j&amp;q=&amp;esrc=s&amp;source=images&amp;cd=&amp;cad=rja&amp;uact=8&amp;ved=0ahUKEwjkrsD3k_vVAhVF5xoKHdxDCjMQjRwIBw&amp;url=https%3A%2F%2Fwww.theguardian.com%2Feducation%2F2016%2Fjun%2F24%2Fdisabled-special-needs-students-application-to-university-allowances-dsa&amp;psig=AFQjCNFsfTFVGyyk8udvIyXjUX2I9zRazA&amp;ust=1504051844791705"/>
            <a:extLst>
              <a:ext uri="{FF2B5EF4-FFF2-40B4-BE49-F238E27FC236}">
                <a16:creationId xmlns:a16="http://schemas.microsoft.com/office/drawing/2014/main" id="{FE0B221D-3EC2-4AC0-B4A0-394FCD801F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7250" y="2571750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8138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na zatvorenom, soba, pod, stolac&#10;&#10;Opis je generiran uz vrlo visoku pouzdanost">
            <a:extLst>
              <a:ext uri="{FF2B5EF4-FFF2-40B4-BE49-F238E27FC236}">
                <a16:creationId xmlns:a16="http://schemas.microsoft.com/office/drawing/2014/main" id="{4066E0A9-6ACC-48E5-83AE-4C8CC8BC4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4944"/>
          <a:stretch/>
        </p:blipFill>
        <p:spPr>
          <a:xfrm>
            <a:off x="2589212" y="643467"/>
            <a:ext cx="4395478" cy="5571066"/>
          </a:xfrm>
          <a:prstGeom prst="rect">
            <a:avLst/>
          </a:prstGeom>
        </p:spPr>
      </p:pic>
      <p:sp>
        <p:nvSpPr>
          <p:cNvPr id="8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Slika 2" descr="Slika na kojoj se prikazuje na zatvorenom, strop, zid, pod&#10;&#10;Opis je generiran uz vrlo visoku pouzdanost">
            <a:extLst>
              <a:ext uri="{FF2B5EF4-FFF2-40B4-BE49-F238E27FC236}">
                <a16:creationId xmlns:a16="http://schemas.microsoft.com/office/drawing/2014/main" id="{BD1DE5E0-69D6-48D6-AC27-E9F55CEA42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06" r="26119" b="-1"/>
          <a:stretch/>
        </p:blipFill>
        <p:spPr>
          <a:xfrm>
            <a:off x="7145556" y="643467"/>
            <a:ext cx="439547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23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likovni rezultat za multiple coding combining words">
            <a:extLst>
              <a:ext uri="{FF2B5EF4-FFF2-40B4-BE49-F238E27FC236}">
                <a16:creationId xmlns:a16="http://schemas.microsoft.com/office/drawing/2014/main" id="{D22DB339-EB1E-4B36-8815-54E23561B3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09C8A30-BD81-4A87-90E4-1414FFFD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90" y="542924"/>
            <a:ext cx="4056521" cy="3038475"/>
          </a:xfrm>
          <a:prstGeom prst="rect">
            <a:avLst/>
          </a:prstGeom>
        </p:spPr>
      </p:pic>
      <p:pic>
        <p:nvPicPr>
          <p:cNvPr id="6" name="Slika 5" descr="Slika na kojoj se prikazuje knjiga, polica, na zatvorenom&#10;&#10;Opis je generiran uz vrlo visoku pouzdanost">
            <a:extLst>
              <a:ext uri="{FF2B5EF4-FFF2-40B4-BE49-F238E27FC236}">
                <a16:creationId xmlns:a16="http://schemas.microsoft.com/office/drawing/2014/main" id="{A73660C3-AEEA-4C8E-9D3F-E9CFB7C70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698" y="586886"/>
            <a:ext cx="3666934" cy="5989027"/>
          </a:xfrm>
          <a:prstGeom prst="rect">
            <a:avLst/>
          </a:prstGeom>
        </p:spPr>
      </p:pic>
      <p:pic>
        <p:nvPicPr>
          <p:cNvPr id="8" name="Slika 7" descr="Slika na kojoj se prikazuje knjiga, polica, na zatvorenom, zid&#10;&#10;Opis je generiran uz vrlo visoku pouzdanost">
            <a:extLst>
              <a:ext uri="{FF2B5EF4-FFF2-40B4-BE49-F238E27FC236}">
                <a16:creationId xmlns:a16="http://schemas.microsoft.com/office/drawing/2014/main" id="{5ED0E99A-0906-4410-8D65-48C5C1A50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224" y="3807508"/>
            <a:ext cx="2247900" cy="2000250"/>
          </a:xfrm>
          <a:prstGeom prst="rect">
            <a:avLst/>
          </a:prstGeom>
        </p:spPr>
      </p:pic>
      <p:pic>
        <p:nvPicPr>
          <p:cNvPr id="10" name="Slika 9" descr="Slika na kojoj se prikazuje stablo, na otvorenom, znak, tekst&#10;&#10;Opis je generiran uz vrlo visoku pouzdanost">
            <a:extLst>
              <a:ext uri="{FF2B5EF4-FFF2-40B4-BE49-F238E27FC236}">
                <a16:creationId xmlns:a16="http://schemas.microsoft.com/office/drawing/2014/main" id="{9124516D-BED4-428A-AE3B-35369EB4E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3463" y="1782640"/>
            <a:ext cx="17526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38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75DF1-7A78-4CEF-94AD-11425EF5A95F}"/>
              </a:ext>
            </a:extLst>
          </p:cNvPr>
          <p:cNvSpPr txBox="1">
            <a:spLocks/>
          </p:cNvSpPr>
          <p:nvPr/>
        </p:nvSpPr>
        <p:spPr>
          <a:xfrm>
            <a:off x="1785620" y="460375"/>
            <a:ext cx="9701530" cy="825500"/>
          </a:xfrm>
          <a:prstGeom prst="rect">
            <a:avLst/>
          </a:prstGeo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altLang="sr-Latn-RS" sz="2800" dirty="0">
                <a:latin typeface="Open Sans" charset="0"/>
              </a:rPr>
              <a:t>Strategije podrške u razlikovnom poučavanju </a:t>
            </a:r>
            <a:r>
              <a:rPr lang="hr-HR" altLang="sr-Latn-RS" sz="1800" i="1" dirty="0">
                <a:solidFill>
                  <a:srgbClr val="CC0000"/>
                </a:solidFill>
                <a:latin typeface="Open Sans" charset="0"/>
              </a:rPr>
              <a:t>(Ivančić, Stančić, 2015)</a:t>
            </a:r>
            <a:endParaRPr lang="hr-HR" altLang="sr-Latn-RS" dirty="0">
              <a:solidFill>
                <a:srgbClr val="CC0000"/>
              </a:solidFill>
              <a:latin typeface="Open Sans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5AA8F5-1366-4EFF-9C8C-D109C40E4AF5}"/>
              </a:ext>
            </a:extLst>
          </p:cNvPr>
          <p:cNvSpPr txBox="1">
            <a:spLocks/>
          </p:cNvSpPr>
          <p:nvPr/>
        </p:nvSpPr>
        <p:spPr bwMode="auto">
          <a:xfrm>
            <a:off x="468313" y="5257800"/>
            <a:ext cx="7416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>
                <a:latin typeface="Open Sans" charset="0"/>
              </a:rPr>
              <a:t>Edukacijsko-rehabilitacijski fakultet Sveučilišta u Zagrebu | www.erf.unizg.hr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C71DEA19-F8A7-4C27-85CC-91AC95205D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274998"/>
              </p:ext>
            </p:extLst>
          </p:nvPr>
        </p:nvGraphicFramePr>
        <p:xfrm>
          <a:off x="1785619" y="1602110"/>
          <a:ext cx="8099425" cy="396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424AB-2212-4DDF-9F1B-854D4F7B1DBD}"/>
              </a:ext>
            </a:extLst>
          </p:cNvPr>
          <p:cNvSpPr txBox="1">
            <a:spLocks/>
          </p:cNvSpPr>
          <p:nvPr/>
        </p:nvSpPr>
        <p:spPr bwMode="auto">
          <a:xfrm>
            <a:off x="8316913" y="5235575"/>
            <a:ext cx="395287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0" latinLnBrk="0" hangingPunct="0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51C1CA7F-6F4F-4DFD-A5F0-E529047E78DA}" type="slidenum">
              <a:rPr lang="hr-HR" altLang="sr-Latn-RS" smtClean="0">
                <a:solidFill>
                  <a:schemeClr val="bg1"/>
                </a:solidFill>
                <a:latin typeface="Open Sans" charset="0"/>
              </a:rPr>
              <a:pPr eaLnBrk="1" hangingPunct="1"/>
              <a:t>27</a:t>
            </a:fld>
            <a:endParaRPr lang="hr-HR" altLang="sr-Latn-RS">
              <a:solidFill>
                <a:schemeClr val="bg1"/>
              </a:solidFill>
              <a:latin typeface="Open Sans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E445F79-1E3F-4E28-B4E0-91D6CBED1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013" y="5543868"/>
            <a:ext cx="9145587" cy="12001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rgbClr val="164194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rgbClr val="717073"/>
                </a:solidFill>
                <a:latin typeface="Open Sans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rgbClr val="50B748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717073"/>
                </a:solidFill>
                <a:latin typeface="Open Sans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53AF32"/>
              </a:buClr>
              <a:buSzPct val="90000"/>
              <a:buFont typeface="Wingdings" panose="05000000000000000000" pitchFamily="2" charset="2"/>
              <a:buChar char="§"/>
              <a:defRPr sz="2200">
                <a:solidFill>
                  <a:srgbClr val="717073"/>
                </a:solidFill>
                <a:latin typeface="Open Sans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717073"/>
                </a:solidFill>
                <a:latin typeface="Open Sans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B0F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rgbClr val="717073"/>
                </a:solidFill>
                <a:latin typeface="Open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 b="1">
              <a:solidFill>
                <a:srgbClr val="164194"/>
              </a:solidFill>
              <a:latin typeface="Aller Light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>
                <a:solidFill>
                  <a:srgbClr val="164194"/>
                </a:solidFill>
                <a:latin typeface="Aller Light" charset="0"/>
              </a:rPr>
              <a:t>Postupci potpore ne promatraju i ne primjenjuju se izolirano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>
                <a:solidFill>
                  <a:srgbClr val="164194"/>
                </a:solidFill>
                <a:latin typeface="Aller Light" charset="0"/>
              </a:rPr>
              <a:t>već se prožimaju!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>
              <a:solidFill>
                <a:schemeClr val="tx1"/>
              </a:solidFill>
              <a:latin typeface="Alle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564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CD50B7-67D2-445D-84AA-8FF35FF7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085" y="624110"/>
            <a:ext cx="9567528" cy="1280890"/>
          </a:xfrm>
        </p:spPr>
        <p:txBody>
          <a:bodyPr/>
          <a:lstStyle/>
          <a:p>
            <a:r>
              <a:rPr lang="hr-HR" dirty="0"/>
              <a:t>Što je </a:t>
            </a:r>
            <a:r>
              <a:rPr lang="hr-HR" dirty="0" err="1"/>
              <a:t>Bookshare</a:t>
            </a:r>
            <a:r>
              <a:rPr lang="hr-HR" dirty="0"/>
              <a:t>-čitanje bez granica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57EB464-08EA-47A0-9967-2EB416859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062" y="1430047"/>
            <a:ext cx="7471611" cy="420073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59709208-02D1-4EE4-BBA0-5BD3BBDB5E1F}"/>
              </a:ext>
            </a:extLst>
          </p:cNvPr>
          <p:cNvSpPr txBox="1"/>
          <p:nvPr/>
        </p:nvSpPr>
        <p:spPr>
          <a:xfrm>
            <a:off x="1455821" y="5897880"/>
            <a:ext cx="9733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</a:rPr>
              <a:t>Najveća svjetska knjižnica namijenjena osobama s teškoćama:</a:t>
            </a:r>
          </a:p>
          <a:p>
            <a:pPr algn="ctr"/>
            <a:r>
              <a:rPr lang="hr-HR" b="1" dirty="0">
                <a:solidFill>
                  <a:srgbClr val="C00000"/>
                </a:solidFill>
              </a:rPr>
              <a:t>osobama oštećena vida, osobama s disleksijom</a:t>
            </a:r>
          </a:p>
        </p:txBody>
      </p:sp>
    </p:spTree>
    <p:extLst>
      <p:ext uri="{BB962C8B-B14F-4D97-AF65-F5344CB8AC3E}">
        <p14:creationId xmlns:p14="http://schemas.microsoft.com/office/powerpoint/2010/main" val="468913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6" y="645106"/>
            <a:ext cx="3981455" cy="5247747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osoba, pod, na zatvorenom, zid&#10;&#10;Opis je generiran uz vrlo visoku pouzdanost">
            <a:extLst>
              <a:ext uri="{FF2B5EF4-FFF2-40B4-BE49-F238E27FC236}">
                <a16:creationId xmlns:a16="http://schemas.microsoft.com/office/drawing/2014/main" id="{94870C3A-DD24-42C7-B0DA-AB4DFC993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7772301" y="809698"/>
            <a:ext cx="3561026" cy="2376985"/>
          </a:xfrm>
          <a:prstGeom prst="rect">
            <a:avLst/>
          </a:prstGeom>
        </p:spPr>
      </p:pic>
      <p:pic>
        <p:nvPicPr>
          <p:cNvPr id="7" name="Slika 6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320B2E21-D97B-48DF-B407-5D6C596CD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810" y="3633028"/>
            <a:ext cx="3654006" cy="180873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5B07E51-AA5F-44F1-A100-442B160CA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09"/>
            <a:ext cx="4633466" cy="1416357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Dodatne usluge i  Specijalizirane knjižnice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76206A-1E5B-40E5-922A-E18D6C3AD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341" y="2040467"/>
            <a:ext cx="5649052" cy="3870755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Građa lagana za čitanje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ICT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Tiflološki muzej grada Zagreba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6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CFD22F-E95B-47EA-912A-EEC36CAAD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579" y="624110"/>
            <a:ext cx="9760033" cy="1280890"/>
          </a:xfrm>
        </p:spPr>
        <p:txBody>
          <a:bodyPr/>
          <a:lstStyle/>
          <a:p>
            <a:r>
              <a:rPr lang="hr-HR" altLang="sr-Latn-RS" sz="3200" dirty="0" err="1">
                <a:latin typeface="Open Sans" charset="0"/>
              </a:rPr>
              <a:t>Inkluzija</a:t>
            </a:r>
            <a:r>
              <a:rPr lang="hr-HR" altLang="sr-Latn-RS" sz="3200" dirty="0">
                <a:latin typeface="Open Sans" charset="0"/>
              </a:rPr>
              <a:t> se povezuje s promjenama u obrazovanju </a:t>
            </a:r>
            <a:r>
              <a:rPr lang="hr-HR" altLang="sr-Latn-RS" sz="2400" i="1" dirty="0">
                <a:latin typeface="Open Sans" charset="0"/>
              </a:rPr>
              <a:t>(</a:t>
            </a:r>
            <a:r>
              <a:rPr lang="hr-HR" altLang="sr-Latn-RS" sz="2400" i="1" dirty="0" err="1">
                <a:latin typeface="Open Sans" charset="0"/>
              </a:rPr>
              <a:t>Skjorten</a:t>
            </a:r>
            <a:r>
              <a:rPr lang="hr-HR" altLang="sr-Latn-RS" sz="2000" i="1" dirty="0">
                <a:latin typeface="Open Sans" charset="0"/>
              </a:rPr>
              <a:t>, 2001)</a:t>
            </a:r>
            <a:endParaRPr lang="hr-HR" dirty="0"/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A7D88741-DAA5-49EF-B694-7EFD2AA0E1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806422"/>
              </p:ext>
            </p:extLst>
          </p:nvPr>
        </p:nvGraphicFramePr>
        <p:xfrm>
          <a:off x="1648411" y="2021305"/>
          <a:ext cx="9759950" cy="4215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3819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198F5A-C0D9-40F6-9D2C-0AA6BB317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018" y="1464441"/>
            <a:ext cx="9784096" cy="1343526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Građa lagana za čitanje (bajke, basne,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pripovjetke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Zvučne lektire, e-lektire (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CarNet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Stručna i znanstvena literatura za učitelje:</a:t>
            </a:r>
          </a:p>
        </p:txBody>
      </p:sp>
      <p:pic>
        <p:nvPicPr>
          <p:cNvPr id="5" name="Slika 4" descr="Slika na kojoj se prikazuje toaletni pribor, stvar&#10;&#10;Opis je generiran uz visoku pouzdanost">
            <a:extLst>
              <a:ext uri="{FF2B5EF4-FFF2-40B4-BE49-F238E27FC236}">
                <a16:creationId xmlns:a16="http://schemas.microsoft.com/office/drawing/2014/main" id="{07C8DA9F-5F00-42DD-9326-32CDF0F9B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1" y="3310594"/>
            <a:ext cx="2262754" cy="325013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http://www.skolskaknjiga.hr/images_artikli/031593.jpg">
            <a:extLst>
              <a:ext uri="{FF2B5EF4-FFF2-40B4-BE49-F238E27FC236}">
                <a16:creationId xmlns:a16="http://schemas.microsoft.com/office/drawing/2014/main" id="{2BD7C45F-2F19-4FEA-848D-6CA371F23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1893" y="3385830"/>
            <a:ext cx="2262754" cy="309966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DA1D26E3-F2FF-4969-89A4-4321D0D1702F}"/>
              </a:ext>
            </a:extLst>
          </p:cNvPr>
          <p:cNvSpPr txBox="1">
            <a:spLocks/>
          </p:cNvSpPr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Korisni naslovi</a:t>
            </a:r>
          </a:p>
        </p:txBody>
      </p:sp>
      <p:pic>
        <p:nvPicPr>
          <p:cNvPr id="8" name="Rezervirano mjesto sadržaja 9">
            <a:extLst>
              <a:ext uri="{FF2B5EF4-FFF2-40B4-BE49-F238E27FC236}">
                <a16:creationId xmlns:a16="http://schemas.microsoft.com/office/drawing/2014/main" id="{7EF3B742-A8D2-45F7-8785-AE489D534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145" y="4107460"/>
            <a:ext cx="2857500" cy="2371725"/>
          </a:xfrm>
          <a:prstGeom prst="rect">
            <a:avLst/>
          </a:prstGeom>
        </p:spPr>
      </p:pic>
      <p:pic>
        <p:nvPicPr>
          <p:cNvPr id="9" name="Slika 8" descr="Slika na kojoj se prikazuje stvar&#10;&#10;Opis je generiran uz visoku pouzdanost">
            <a:extLst>
              <a:ext uri="{FF2B5EF4-FFF2-40B4-BE49-F238E27FC236}">
                <a16:creationId xmlns:a16="http://schemas.microsoft.com/office/drawing/2014/main" id="{7C4D64BD-3FAD-4DAC-AB68-DB7AEC573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60" y="4189100"/>
            <a:ext cx="1671762" cy="2290085"/>
          </a:xfrm>
          <a:prstGeom prst="rect">
            <a:avLst/>
          </a:prstGeom>
        </p:spPr>
      </p:pic>
      <p:pic>
        <p:nvPicPr>
          <p:cNvPr id="10" name="Slika 9" descr="Slika na kojoj se prikazuje tekst&#10;&#10;Opis je generiran uz visoku pouzdanost">
            <a:extLst>
              <a:ext uri="{FF2B5EF4-FFF2-40B4-BE49-F238E27FC236}">
                <a16:creationId xmlns:a16="http://schemas.microsoft.com/office/drawing/2014/main" id="{8B13CB1E-D554-41DC-88BB-026DD7EDDB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3" y="3925899"/>
            <a:ext cx="1861345" cy="255328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03CFC4F-9AB2-4583-9B5D-5832542EE2D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500" r="25700" b="79926"/>
          <a:stretch/>
        </p:blipFill>
        <p:spPr>
          <a:xfrm>
            <a:off x="7407778" y="2533592"/>
            <a:ext cx="3897511" cy="88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28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FD7F38-6656-4B27-AB53-ABBD84ACF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769" y="624110"/>
            <a:ext cx="9687844" cy="1280890"/>
          </a:xfrm>
        </p:spPr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A0F4AB-FCBD-4FCB-AE44-4C1DE12EB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769" y="1905000"/>
            <a:ext cx="9541042" cy="3777622"/>
          </a:xfrm>
        </p:spPr>
        <p:txBody>
          <a:bodyPr>
            <a:normAutofit fontScale="85000" lnSpcReduction="10000"/>
          </a:bodyPr>
          <a:lstStyle/>
          <a:p>
            <a:r>
              <a:rPr lang="hr-HR" altLang="sr-Latn-RS" dirty="0"/>
              <a:t>Cindrić, M., Miljković, D., Strugar, V. (2010). Didaktika i kurikulum, Zagreb, IEP-D2 (str.59-68.</a:t>
            </a:r>
          </a:p>
          <a:p>
            <a:r>
              <a:rPr lang="hr-HR" altLang="sr-Latn-RS" dirty="0"/>
              <a:t>Ivančić, Đ. (2010). Diferencirana nastava u </a:t>
            </a:r>
            <a:r>
              <a:rPr lang="hr-HR" altLang="sr-Latn-RS" dirty="0" err="1"/>
              <a:t>inkluzinoj</a:t>
            </a:r>
            <a:r>
              <a:rPr lang="hr-HR" altLang="sr-Latn-RS" dirty="0"/>
              <a:t> školi. Procjena, poučavanje i </a:t>
            </a:r>
            <a:r>
              <a:rPr lang="hr-HR" altLang="sr-Latn-RS" dirty="0" err="1"/>
              <a:t>rednovanje</a:t>
            </a:r>
            <a:r>
              <a:rPr lang="hr-HR" altLang="sr-Latn-RS" dirty="0"/>
              <a:t> uspješnosti učenika s teškoćama. Zagreb, </a:t>
            </a:r>
            <a:r>
              <a:rPr lang="hr-HR" altLang="sr-Latn-RS" dirty="0" err="1"/>
              <a:t>AlkaScript</a:t>
            </a:r>
            <a:r>
              <a:rPr lang="hr-HR" altLang="sr-Latn-RS" dirty="0"/>
              <a:t>.</a:t>
            </a:r>
          </a:p>
          <a:p>
            <a:r>
              <a:rPr lang="hr-HR" altLang="sr-Latn-RS" dirty="0"/>
              <a:t>Ivančić, Đ., Stančić, Z. (2015). Razlikovni pristupi u </a:t>
            </a:r>
            <a:r>
              <a:rPr lang="hr-HR" altLang="sr-Latn-RS" dirty="0" err="1"/>
              <a:t>inkluzivnoj</a:t>
            </a:r>
            <a:r>
              <a:rPr lang="hr-HR" altLang="sr-Latn-RS" dirty="0"/>
              <a:t> školi. U: Osnove edukacijskog uključivanja. Škola po mjeri svakog djeteta je moguća (</a:t>
            </a:r>
            <a:r>
              <a:rPr lang="hr-HR" altLang="sr-Latn-RS" dirty="0" err="1"/>
              <a:t>ur.Krznarić</a:t>
            </a:r>
            <a:r>
              <a:rPr lang="hr-HR" altLang="sr-Latn-RS" dirty="0"/>
              <a:t> </a:t>
            </a:r>
            <a:r>
              <a:rPr lang="hr-HR" altLang="sr-Latn-RS" dirty="0" err="1"/>
              <a:t>Vohalski</a:t>
            </a:r>
            <a:r>
              <a:rPr lang="hr-HR" altLang="sr-Latn-RS" dirty="0"/>
              <a:t>), Zagreb: Edukacijsko-rehabilitacijski fakultet Sveučilišta u Zagrebu, Školska knjiga, d.d.</a:t>
            </a:r>
          </a:p>
          <a:p>
            <a:r>
              <a:rPr lang="hr-HR" altLang="sr-Latn-RS" dirty="0" err="1"/>
              <a:t>Kyriacou</a:t>
            </a:r>
            <a:r>
              <a:rPr lang="hr-HR" altLang="sr-Latn-RS" dirty="0"/>
              <a:t>, </a:t>
            </a:r>
            <a:r>
              <a:rPr lang="hr-HR" altLang="sr-Latn-RS" dirty="0" err="1"/>
              <a:t>Ch</a:t>
            </a:r>
            <a:r>
              <a:rPr lang="hr-HR" altLang="sr-Latn-RS" dirty="0"/>
              <a:t>. (1995). Zagreb, </a:t>
            </a:r>
            <a:r>
              <a:rPr lang="hr-HR" altLang="sr-Latn-RS" dirty="0" err="1"/>
              <a:t>Educa</a:t>
            </a:r>
            <a:endParaRPr lang="hr-HR" altLang="sr-Latn-RS" dirty="0"/>
          </a:p>
          <a:p>
            <a:r>
              <a:rPr lang="hr-HR" altLang="sr-Latn-RS" dirty="0" err="1"/>
              <a:t>Mattes</a:t>
            </a:r>
            <a:r>
              <a:rPr lang="hr-HR" altLang="sr-Latn-RS" dirty="0"/>
              <a:t>, W (2007). Nastavne metode. 75 kompaktnih pregleda za nastavnike i učenike, Zagreb, Ljevak</a:t>
            </a:r>
          </a:p>
          <a:p>
            <a:r>
              <a:rPr lang="hr-HR" altLang="sr-Latn-RS" dirty="0" err="1"/>
              <a:t>Meyer</a:t>
            </a:r>
            <a:r>
              <a:rPr lang="hr-HR" altLang="sr-Latn-RS" dirty="0"/>
              <a:t>, H.(2005). Što je dobra nastava?, Zagreb, Erudita.</a:t>
            </a:r>
          </a:p>
          <a:p>
            <a:r>
              <a:rPr lang="hr-HR" altLang="sr-Latn-RS" dirty="0" err="1"/>
              <a:t>Vizek</a:t>
            </a:r>
            <a:r>
              <a:rPr lang="hr-HR" altLang="sr-Latn-RS" dirty="0"/>
              <a:t>-Vidović, V., Vlahović-</a:t>
            </a:r>
            <a:r>
              <a:rPr lang="hr-HR" altLang="sr-Latn-RS" dirty="0" err="1"/>
              <a:t>Štetić</a:t>
            </a:r>
            <a:r>
              <a:rPr lang="hr-HR" altLang="sr-Latn-RS" dirty="0"/>
              <a:t>, V. (2005): Aktivno učenje i kritičko mišljenje u </a:t>
            </a:r>
            <a:r>
              <a:rPr lang="hr-HR" altLang="sr-Latn-RS" dirty="0" err="1"/>
              <a:t>isokoškolskoj</a:t>
            </a:r>
            <a:r>
              <a:rPr lang="hr-HR" altLang="sr-Latn-RS" dirty="0"/>
              <a:t> nastavi. Priručnik za nastavnike,4.dio: Planiranje, praćenje, ocjenjivanje, Zagreb, Forum ta slobodu odgoja.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542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7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A64E3B3-42A9-4605-9350-91320AB77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39" r="30431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40817B6-5F48-46E4-B2C6-935F457D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036" y="524952"/>
            <a:ext cx="6845092" cy="1280890"/>
          </a:xfrm>
        </p:spPr>
        <p:txBody>
          <a:bodyPr>
            <a:norm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Knjižničari u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inkluzivnoj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školi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669CAC-D9A2-4BCC-8386-FE55DF721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294" y="1648579"/>
            <a:ext cx="7632134" cy="4439592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knjižničari – stručnjaci medija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„Nije dovoljno biti tolerantan, važnije je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proaktivno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djelovati” 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Hough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Wojahn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, 2006.) </a:t>
            </a:r>
          </a:p>
          <a:p>
            <a:r>
              <a:rPr lang="hr-H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kuda započeti?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procijeniti osobne stavove i očekivanja</a:t>
            </a:r>
          </a:p>
          <a:p>
            <a:pPr>
              <a:buFont typeface="+mj-lt"/>
              <a:buAutoNum type="arabicPeriod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cjeloživotno se usavršavati</a:t>
            </a:r>
          </a:p>
          <a:p>
            <a:pPr>
              <a:buFont typeface="+mj-lt"/>
              <a:buAutoNum type="arabicPeriod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timski pristupati </a:t>
            </a:r>
          </a:p>
          <a:p>
            <a:pPr>
              <a:buFont typeface="+mj-lt"/>
              <a:buAutoNum type="arabicPeriod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razmijeniti znanja u školi, izvan škole 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6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E5043C-9EDB-41BD-9577-E40E0C4F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94" y="503794"/>
            <a:ext cx="9438653" cy="1280890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C0000"/>
                </a:solidFill>
              </a:rPr>
              <a:t>Učenici s teškoćama u </a:t>
            </a:r>
            <a:r>
              <a:rPr lang="hr-HR" b="1" dirty="0" err="1">
                <a:solidFill>
                  <a:srgbClr val="CC0000"/>
                </a:solidFill>
              </a:rPr>
              <a:t>inkluzivnoj</a:t>
            </a:r>
            <a:r>
              <a:rPr lang="hr-HR" b="1" dirty="0">
                <a:solidFill>
                  <a:srgbClr val="CC0000"/>
                </a:solidFill>
              </a:rPr>
              <a:t> školi </a:t>
            </a:r>
            <a:br>
              <a:rPr lang="hr-HR" b="1" dirty="0">
                <a:solidFill>
                  <a:srgbClr val="CC0000"/>
                </a:solidFill>
              </a:rPr>
            </a:br>
            <a:r>
              <a:rPr lang="hr-HR" altLang="sr-Latn-RS" sz="2200" b="1" i="1" dirty="0">
                <a:solidFill>
                  <a:srgbClr val="CC0000"/>
                </a:solidFill>
                <a:latin typeface="Open Sans" charset="0"/>
              </a:rPr>
              <a:t>Zakon o odgoju i obrazovanju u osnovnoj i srednjoj školi iz 2008.,članak 65:</a:t>
            </a:r>
            <a:br>
              <a:rPr lang="hr-HR" altLang="sr-Latn-RS" sz="2200" b="1" i="1" dirty="0">
                <a:solidFill>
                  <a:srgbClr val="CC0000"/>
                </a:solidFill>
                <a:latin typeface="Open Sans" charset="0"/>
              </a:rPr>
            </a:br>
            <a:endParaRPr lang="hr-HR" sz="2200" b="1" dirty="0">
              <a:solidFill>
                <a:srgbClr val="CC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42F134-93D1-4D56-AEAD-7894769E8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832" y="1824789"/>
            <a:ext cx="10296609" cy="2566737"/>
          </a:xfrm>
        </p:spPr>
        <p:txBody>
          <a:bodyPr/>
          <a:lstStyle/>
          <a:p>
            <a:pPr>
              <a:lnSpc>
                <a:spcPct val="94000"/>
              </a:lnSpc>
              <a:buFont typeface="Arial" panose="020B0604020202020204" pitchFamily="34" charset="0"/>
              <a:buAutoNum type="alphaUcPeriod"/>
            </a:pPr>
            <a:r>
              <a:rPr lang="hr-HR" altLang="sr-Latn-R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učenici s teškoćama u razvoju</a:t>
            </a:r>
          </a:p>
          <a:p>
            <a:pPr>
              <a:lnSpc>
                <a:spcPct val="94000"/>
              </a:lnSpc>
              <a:buFont typeface="Arial" panose="020B0604020202020204" pitchFamily="34" charset="0"/>
              <a:buAutoNum type="alphaUcPeriod"/>
            </a:pPr>
            <a:r>
              <a:rPr lang="hr-HR" altLang="sr-Latn-R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učenici s teškoćama u učenju, učenici s problemima u ponašanju i emocionalnim problemima</a:t>
            </a:r>
          </a:p>
          <a:p>
            <a:pPr>
              <a:lnSpc>
                <a:spcPct val="94000"/>
              </a:lnSpc>
              <a:buFont typeface="Arial" panose="020B0604020202020204" pitchFamily="34" charset="0"/>
              <a:buAutoNum type="alphaUcPeriod"/>
            </a:pPr>
            <a:r>
              <a:rPr lang="hr-HR" altLang="sr-Latn-R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učenici s teškoćama uvjetovanim odgojnim, socijalnim, ekonomskim, kulturalnim i  jezičnim čimbenicima </a:t>
            </a:r>
          </a:p>
          <a:p>
            <a:endParaRPr lang="hr-HR" dirty="0"/>
          </a:p>
        </p:txBody>
      </p:sp>
      <p:sp>
        <p:nvSpPr>
          <p:cNvPr id="9" name="Strelica: prema dolje 8">
            <a:extLst>
              <a:ext uri="{FF2B5EF4-FFF2-40B4-BE49-F238E27FC236}">
                <a16:creationId xmlns:a16="http://schemas.microsoft.com/office/drawing/2014/main" id="{31AC76C2-B935-4462-83F7-B61C628337B3}"/>
              </a:ext>
            </a:extLst>
          </p:cNvPr>
          <p:cNvSpPr/>
          <p:nvPr/>
        </p:nvSpPr>
        <p:spPr>
          <a:xfrm>
            <a:off x="2081463" y="4174958"/>
            <a:ext cx="8349916" cy="986590"/>
          </a:xfrm>
          <a:prstGeom prst="downArrow">
            <a:avLst>
              <a:gd name="adj1" fmla="val 50000"/>
              <a:gd name="adj2" fmla="val 53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4943785C-C188-4B97-97F2-AE570118BAFC}"/>
              </a:ext>
            </a:extLst>
          </p:cNvPr>
          <p:cNvSpPr/>
          <p:nvPr/>
        </p:nvSpPr>
        <p:spPr>
          <a:xfrm>
            <a:off x="2514600" y="5269832"/>
            <a:ext cx="7194884" cy="13355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Upoznati potrebe učenika</a:t>
            </a:r>
          </a:p>
          <a:p>
            <a:pPr algn="ctr"/>
            <a:r>
              <a:rPr lang="hr-H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Univerzalni dizajn </a:t>
            </a:r>
            <a:r>
              <a:rPr lang="hr-H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hr-H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promjene prikladne za </a:t>
            </a:r>
            <a:r>
              <a:rPr lang="hr-HR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 učenike razreda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433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C3DAFB-F456-4F63-9F90-5D284B88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21" y="624110"/>
            <a:ext cx="9820191" cy="1280890"/>
          </a:xfrm>
        </p:spPr>
        <p:txBody>
          <a:bodyPr/>
          <a:lstStyle/>
          <a:p>
            <a:r>
              <a:rPr lang="hr-HR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uče, i kako se ponašaju učenici s teškoćama?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C1C026-4197-4329-A973-5FFA542BB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95" y="2133600"/>
            <a:ext cx="10325517" cy="3777622"/>
          </a:xfrm>
        </p:spPr>
        <p:txBody>
          <a:bodyPr>
            <a:normAutofit lnSpcReduction="10000"/>
          </a:bodyPr>
          <a:lstStyle/>
          <a:p>
            <a:pPr lvl="1" fontAlgn="base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oštećenja vida</a:t>
            </a:r>
          </a:p>
          <a:p>
            <a:pPr lvl="1" fontAlgn="base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oštećenja sluha</a:t>
            </a:r>
          </a:p>
          <a:p>
            <a:pPr lvl="1" fontAlgn="base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poremećaji glasovno-jezično-govorne komunikacije </a:t>
            </a:r>
          </a:p>
          <a:p>
            <a:pPr lvl="1" fontAlgn="base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motorički poremećaji i kronične bolesti</a:t>
            </a:r>
          </a:p>
          <a:p>
            <a:pPr lvl="1" fontAlgn="base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intelektualne teškoće</a:t>
            </a:r>
          </a:p>
          <a:p>
            <a:pPr lvl="1" fontAlgn="base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poremećaj  pažnje/hiperaktivnost</a:t>
            </a:r>
          </a:p>
          <a:p>
            <a:pPr lvl="1" fontAlgn="base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specifične teškoće učenja</a:t>
            </a:r>
          </a:p>
          <a:p>
            <a:pPr lvl="1" fontAlgn="base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poremećaji u ponašanju i emocionalni poremećaji</a:t>
            </a:r>
          </a:p>
          <a:p>
            <a:pPr lvl="1" fontAlgn="base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poremećaji iz spektra autizma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(Igrić, 2015.)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8A31B32-2200-4448-98F8-6F805EACB0C2}"/>
              </a:ext>
            </a:extLst>
          </p:cNvPr>
          <p:cNvSpPr txBox="1"/>
          <p:nvPr/>
        </p:nvSpPr>
        <p:spPr>
          <a:xfrm>
            <a:off x="1684421" y="5911222"/>
            <a:ext cx="948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Opće upute i kratak opis da bi bolje razumjeli prilagodbe!</a:t>
            </a:r>
          </a:p>
        </p:txBody>
      </p:sp>
    </p:spTree>
    <p:extLst>
      <p:ext uri="{BB962C8B-B14F-4D97-AF65-F5344CB8AC3E}">
        <p14:creationId xmlns:p14="http://schemas.microsoft.com/office/powerpoint/2010/main" val="195544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FCEDE4-25A0-447C-A55E-E92BBE07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579" y="624110"/>
            <a:ext cx="9760033" cy="1280890"/>
          </a:xfrm>
        </p:spPr>
        <p:txBody>
          <a:bodyPr/>
          <a:lstStyle/>
          <a:p>
            <a:r>
              <a:rPr lang="hr-HR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Učenici s oštećenjem vida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BDDFB2-176D-4A36-9EBC-8C3A1BE06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579" y="2133600"/>
            <a:ext cx="9760033" cy="3777622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učenici oštećena vida su </a:t>
            </a:r>
            <a:r>
              <a:rPr lang="hr-H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slijep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 i </a:t>
            </a:r>
            <a:r>
              <a:rPr lang="hr-H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slabovidni,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oštećenja vida mogu se pojaviti u bilo kojoj životnoj dobi kao rezultat </a:t>
            </a:r>
            <a:r>
              <a:rPr lang="hr-HR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zdravstvenih teškoća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definirana su </a:t>
            </a:r>
            <a:r>
              <a:rPr lang="hr-H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prisutnim očnim dijagnozama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mogu se iskazati </a:t>
            </a:r>
            <a:r>
              <a:rPr lang="hr-H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ostatkom vida </a:t>
            </a:r>
            <a:r>
              <a:rPr lang="hr-H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postocima</a:t>
            </a:r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Fajdetić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, 2012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učenik koji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ne može čitati slova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ili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znakove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u veličini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Jaeger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8 na blizinu (font Times New Roman 22), koristit će </a:t>
            </a:r>
            <a:r>
              <a:rPr lang="hr-HR" sz="2400" b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Brailleovo</a:t>
            </a:r>
            <a:r>
              <a:rPr lang="hr-HR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pismo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4" name="Picture 4" descr="Helen Keller as a child, with dog on her lap">
            <a:extLst>
              <a:ext uri="{FF2B5EF4-FFF2-40B4-BE49-F238E27FC236}">
                <a16:creationId xmlns:a16="http://schemas.microsoft.com/office/drawing/2014/main" id="{7824EEC5-EDBC-4CD6-B455-9E4CA3D42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246" y="263769"/>
            <a:ext cx="1566863" cy="23161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259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95B339-17B1-4166-BFA1-BDAFE0CC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295" y="624110"/>
            <a:ext cx="9868317" cy="1280890"/>
          </a:xfrm>
        </p:spPr>
        <p:txBody>
          <a:bodyPr/>
          <a:lstStyle/>
          <a:p>
            <a:r>
              <a:rPr lang="hr-HR" b="1" i="1" dirty="0">
                <a:solidFill>
                  <a:srgbClr val="CC0000"/>
                </a:solidFill>
              </a:rPr>
              <a:t>Učenici s oštećenjima sluha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4EC447-69C3-4971-A720-FDFBBCDD1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295" y="2133600"/>
            <a:ext cx="9868317" cy="3777622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oštećenje sluha ubraja se u jedno od najčešćih </a:t>
            </a:r>
            <a:r>
              <a:rPr lang="hr-HR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prirođenih oštećenja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da bi se razumjele potrebe učenika s oštećenjem sluha potrebno je poznavati nekoliko bitnih činjenica: </a:t>
            </a:r>
            <a:r>
              <a:rPr lang="hr-HR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stupanj oštećenja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vrijeme nastanka oštećenja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 dr.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razlikujemo dvije osnovne skupine: </a:t>
            </a:r>
            <a:r>
              <a:rPr lang="hr-HR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gluhe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nagluhe učenike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gluhi učenici vrlo su </a:t>
            </a:r>
            <a:r>
              <a:rPr lang="hr-HR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osjetljivi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hr-HR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vibracije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(lupa vrata ili prozora i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). Slušni aparat pomaže im u orijentaciji u prostoru i percepciji zvukova </a:t>
            </a:r>
          </a:p>
        </p:txBody>
      </p:sp>
    </p:spTree>
    <p:extLst>
      <p:ext uri="{BB962C8B-B14F-4D97-AF65-F5344CB8AC3E}">
        <p14:creationId xmlns:p14="http://schemas.microsoft.com/office/powerpoint/2010/main" val="426996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2F47C5-5FB0-4E15-8059-A5569468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453" y="624110"/>
            <a:ext cx="9808159" cy="1280890"/>
          </a:xfrm>
        </p:spPr>
        <p:txBody>
          <a:bodyPr>
            <a:normAutofit/>
          </a:bodyPr>
          <a:lstStyle/>
          <a:p>
            <a:r>
              <a:rPr lang="hr-HR" sz="2800" b="1" i="1" dirty="0">
                <a:solidFill>
                  <a:srgbClr val="CC0000"/>
                </a:solidFill>
              </a:rPr>
              <a:t>Učenici s poremećajima  glasovno-jezično-govorne komunikacije </a:t>
            </a:r>
            <a:endParaRPr lang="hr-HR" sz="2800" dirty="0">
              <a:solidFill>
                <a:srgbClr val="CC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B330A2-422A-4787-AD4A-310FAF924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453" y="2133600"/>
            <a:ext cx="9808159" cy="3777622"/>
          </a:xfrm>
        </p:spPr>
        <p:txBody>
          <a:bodyPr/>
          <a:lstStyle/>
          <a:p>
            <a:pPr lvl="0" fontAlgn="base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učenike s </a:t>
            </a:r>
            <a:r>
              <a:rPr lang="hr-HR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poremećajem glasa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(neprimjerena visina ili kvaliteta glasa, ili neprimjerena glasnoća, rezonancija ili trajanje), </a:t>
            </a:r>
          </a:p>
          <a:p>
            <a:pPr lvl="0" fontAlgn="base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učenike s </a:t>
            </a:r>
            <a:r>
              <a:rPr lang="hr-HR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poremećajima govora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(artikulacijski poremećaji, poremećaji fluentnosti (mucanje, brzopletost) i jezični poremećaji, </a:t>
            </a:r>
          </a:p>
          <a:p>
            <a:pPr lvl="0" fontAlgn="base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učenike s </a:t>
            </a:r>
            <a:r>
              <a:rPr lang="hr-HR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jezičnim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komunikacijskim teškoćama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(receptivne jezične teškoće, ekspresivne teškoće, komunikacijsko-pragmatičke teškoće).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0630412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332</TotalTime>
  <Words>1826</Words>
  <Application>Microsoft Office PowerPoint</Application>
  <PresentationFormat>Široki zaslon</PresentationFormat>
  <Paragraphs>212</Paragraphs>
  <Slides>31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40" baseType="lpstr">
      <vt:lpstr>Aller Light</vt:lpstr>
      <vt:lpstr>Arial</vt:lpstr>
      <vt:lpstr>Calibri</vt:lpstr>
      <vt:lpstr>Century Gothic</vt:lpstr>
      <vt:lpstr>Open Sans</vt:lpstr>
      <vt:lpstr>Times New Roman</vt:lpstr>
      <vt:lpstr>Wingdings</vt:lpstr>
      <vt:lpstr>Wingdings 3</vt:lpstr>
      <vt:lpstr>Pramen</vt:lpstr>
      <vt:lpstr>Didaktičko-metodičke prilagodbe u radu s učenicima s teškoćama  prof.dr.sc.Zrinjka Stančić, Edukacijsko-rehabilitacijski fakultet Sveučilišta u Zagrebu Klara Matejčić, mag.educ.rehabilitacije, OŠ braće Radić Botinec, Zagreb   </vt:lpstr>
      <vt:lpstr>PowerPoint prezentacija</vt:lpstr>
      <vt:lpstr>Inkluzija se povezuje s promjenama u obrazovanju (Skjorten, 2001)</vt:lpstr>
      <vt:lpstr>Knjižničari u inkluzivnoj školi</vt:lpstr>
      <vt:lpstr>Učenici s teškoćama u inkluzivnoj školi  Zakon o odgoju i obrazovanju u osnovnoj i srednjoj školi iz 2008.,članak 65: </vt:lpstr>
      <vt:lpstr>Kako uče, i kako se ponašaju učenici s teškoćama?</vt:lpstr>
      <vt:lpstr>Učenici s oštećenjem vida</vt:lpstr>
      <vt:lpstr>Učenici s oštećenjima sluha </vt:lpstr>
      <vt:lpstr>Učenici s poremećajima  glasovno-jezično-govorne komunikacije </vt:lpstr>
      <vt:lpstr>Učenici s intelektualnim teškoćama</vt:lpstr>
      <vt:lpstr>Učenici s deficitom pažnje/hiperaktivnim poremećajem  </vt:lpstr>
      <vt:lpstr>Učenici sa specifičnim teškoćama učenja  </vt:lpstr>
      <vt:lpstr>Učenici s poremećajima u ponašanju i emocionalnim poremećajima</vt:lpstr>
      <vt:lpstr>Učenici s poremećajima iz spektra autizma</vt:lpstr>
      <vt:lpstr>Učenici s motoričkim poremećajima i kroničnim bolestima  </vt:lpstr>
      <vt:lpstr>PowerPoint prezentacija</vt:lpstr>
      <vt:lpstr>Vrste programa i potpora knjižničara</vt:lpstr>
      <vt:lpstr>Strategije podrške u razlikovnom poučavanju  (Ivančić, Stančić, 2015)</vt:lpstr>
      <vt:lpstr>Strategije podrške u razlikovnom poučavanju (Ivančić, Stančić, 2015)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Što je Bookshare-čitanje bez granica</vt:lpstr>
      <vt:lpstr>Dodatne usluge i  Specijalizirane knjižnice</vt:lpstr>
      <vt:lpstr>PowerPoint prezentacija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Zrinjka Stančić</dc:creator>
  <cp:lastModifiedBy>Zrinjka Stančić</cp:lastModifiedBy>
  <cp:revision>39</cp:revision>
  <dcterms:created xsi:type="dcterms:W3CDTF">2017-08-28T15:22:55Z</dcterms:created>
  <dcterms:modified xsi:type="dcterms:W3CDTF">2017-08-29T05:25:40Z</dcterms:modified>
</cp:coreProperties>
</file>