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4079" r:id="rId2"/>
    <p:sldMasterId id="2147484115" r:id="rId3"/>
  </p:sldMasterIdLst>
  <p:notesMasterIdLst>
    <p:notesMasterId r:id="rId121"/>
  </p:notesMasterIdLst>
  <p:handoutMasterIdLst>
    <p:handoutMasterId r:id="rId122"/>
  </p:handoutMasterIdLst>
  <p:sldIdLst>
    <p:sldId id="287" r:id="rId4"/>
    <p:sldId id="405" r:id="rId5"/>
    <p:sldId id="410" r:id="rId6"/>
    <p:sldId id="433" r:id="rId7"/>
    <p:sldId id="434" r:id="rId8"/>
    <p:sldId id="440" r:id="rId9"/>
    <p:sldId id="439" r:id="rId10"/>
    <p:sldId id="476" r:id="rId11"/>
    <p:sldId id="438" r:id="rId12"/>
    <p:sldId id="437" r:id="rId13"/>
    <p:sldId id="436" r:id="rId14"/>
    <p:sldId id="435" r:id="rId15"/>
    <p:sldId id="441" r:id="rId16"/>
    <p:sldId id="442" r:id="rId17"/>
    <p:sldId id="443" r:id="rId18"/>
    <p:sldId id="444" r:id="rId19"/>
    <p:sldId id="445" r:id="rId20"/>
    <p:sldId id="446" r:id="rId21"/>
    <p:sldId id="447" r:id="rId22"/>
    <p:sldId id="449" r:id="rId23"/>
    <p:sldId id="450" r:id="rId24"/>
    <p:sldId id="451" r:id="rId25"/>
    <p:sldId id="452" r:id="rId26"/>
    <p:sldId id="477" r:id="rId27"/>
    <p:sldId id="453" r:id="rId28"/>
    <p:sldId id="454" r:id="rId29"/>
    <p:sldId id="455" r:id="rId30"/>
    <p:sldId id="456" r:id="rId31"/>
    <p:sldId id="457" r:id="rId32"/>
    <p:sldId id="458" r:id="rId33"/>
    <p:sldId id="459" r:id="rId34"/>
    <p:sldId id="460" r:id="rId35"/>
    <p:sldId id="461" r:id="rId36"/>
    <p:sldId id="463" r:id="rId37"/>
    <p:sldId id="464" r:id="rId38"/>
    <p:sldId id="465" r:id="rId39"/>
    <p:sldId id="466" r:id="rId40"/>
    <p:sldId id="467" r:id="rId41"/>
    <p:sldId id="468" r:id="rId42"/>
    <p:sldId id="469" r:id="rId43"/>
    <p:sldId id="470" r:id="rId44"/>
    <p:sldId id="471" r:id="rId45"/>
    <p:sldId id="472" r:id="rId46"/>
    <p:sldId id="462" r:id="rId47"/>
    <p:sldId id="473" r:id="rId48"/>
    <p:sldId id="474" r:id="rId49"/>
    <p:sldId id="475" r:id="rId50"/>
    <p:sldId id="478" r:id="rId51"/>
    <p:sldId id="479" r:id="rId52"/>
    <p:sldId id="480" r:id="rId53"/>
    <p:sldId id="481" r:id="rId54"/>
    <p:sldId id="482" r:id="rId55"/>
    <p:sldId id="483" r:id="rId56"/>
    <p:sldId id="484" r:id="rId57"/>
    <p:sldId id="485" r:id="rId58"/>
    <p:sldId id="486" r:id="rId59"/>
    <p:sldId id="487" r:id="rId60"/>
    <p:sldId id="488" r:id="rId61"/>
    <p:sldId id="489" r:id="rId62"/>
    <p:sldId id="490" r:id="rId63"/>
    <p:sldId id="491" r:id="rId64"/>
    <p:sldId id="492" r:id="rId65"/>
    <p:sldId id="493" r:id="rId66"/>
    <p:sldId id="494" r:id="rId67"/>
    <p:sldId id="495" r:id="rId68"/>
    <p:sldId id="496" r:id="rId69"/>
    <p:sldId id="497" r:id="rId70"/>
    <p:sldId id="498" r:id="rId71"/>
    <p:sldId id="499" r:id="rId72"/>
    <p:sldId id="500" r:id="rId73"/>
    <p:sldId id="501" r:id="rId74"/>
    <p:sldId id="502" r:id="rId75"/>
    <p:sldId id="503" r:id="rId76"/>
    <p:sldId id="504" r:id="rId77"/>
    <p:sldId id="505" r:id="rId78"/>
    <p:sldId id="506" r:id="rId79"/>
    <p:sldId id="507" r:id="rId80"/>
    <p:sldId id="508" r:id="rId81"/>
    <p:sldId id="509" r:id="rId82"/>
    <p:sldId id="510" r:id="rId83"/>
    <p:sldId id="511" r:id="rId84"/>
    <p:sldId id="512" r:id="rId85"/>
    <p:sldId id="513" r:id="rId86"/>
    <p:sldId id="514" r:id="rId87"/>
    <p:sldId id="515" r:id="rId88"/>
    <p:sldId id="516" r:id="rId89"/>
    <p:sldId id="534" r:id="rId90"/>
    <p:sldId id="535" r:id="rId91"/>
    <p:sldId id="517" r:id="rId92"/>
    <p:sldId id="525" r:id="rId93"/>
    <p:sldId id="518" r:id="rId94"/>
    <p:sldId id="520" r:id="rId95"/>
    <p:sldId id="521" r:id="rId96"/>
    <p:sldId id="526" r:id="rId97"/>
    <p:sldId id="522" r:id="rId98"/>
    <p:sldId id="523" r:id="rId99"/>
    <p:sldId id="524" r:id="rId100"/>
    <p:sldId id="527" r:id="rId101"/>
    <p:sldId id="528" r:id="rId102"/>
    <p:sldId id="529" r:id="rId103"/>
    <p:sldId id="530" r:id="rId104"/>
    <p:sldId id="531" r:id="rId105"/>
    <p:sldId id="532" r:id="rId106"/>
    <p:sldId id="533" r:id="rId107"/>
    <p:sldId id="536" r:id="rId108"/>
    <p:sldId id="537" r:id="rId109"/>
    <p:sldId id="538" r:id="rId110"/>
    <p:sldId id="539" r:id="rId111"/>
    <p:sldId id="540" r:id="rId112"/>
    <p:sldId id="541" r:id="rId113"/>
    <p:sldId id="546" r:id="rId114"/>
    <p:sldId id="548" r:id="rId115"/>
    <p:sldId id="547" r:id="rId116"/>
    <p:sldId id="542" r:id="rId117"/>
    <p:sldId id="543" r:id="rId118"/>
    <p:sldId id="544" r:id="rId119"/>
    <p:sldId id="545" r:id="rId120"/>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32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32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32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3200" kern="1200">
        <a:solidFill>
          <a:schemeClr val="tx1"/>
        </a:solidFill>
        <a:latin typeface="Comic Sans MS" pitchFamily="66" charset="0"/>
        <a:ea typeface="+mn-ea"/>
        <a:cs typeface="+mn-cs"/>
      </a:defRPr>
    </a:lvl5pPr>
    <a:lvl6pPr marL="2286000" algn="l" defTabSz="914400" rtl="0" eaLnBrk="1" latinLnBrk="0" hangingPunct="1">
      <a:defRPr sz="3200" kern="1200">
        <a:solidFill>
          <a:schemeClr val="tx1"/>
        </a:solidFill>
        <a:latin typeface="Comic Sans MS" pitchFamily="66" charset="0"/>
        <a:ea typeface="+mn-ea"/>
        <a:cs typeface="+mn-cs"/>
      </a:defRPr>
    </a:lvl6pPr>
    <a:lvl7pPr marL="2743200" algn="l" defTabSz="914400" rtl="0" eaLnBrk="1" latinLnBrk="0" hangingPunct="1">
      <a:defRPr sz="3200" kern="1200">
        <a:solidFill>
          <a:schemeClr val="tx1"/>
        </a:solidFill>
        <a:latin typeface="Comic Sans MS" pitchFamily="66" charset="0"/>
        <a:ea typeface="+mn-ea"/>
        <a:cs typeface="+mn-cs"/>
      </a:defRPr>
    </a:lvl7pPr>
    <a:lvl8pPr marL="3200400" algn="l" defTabSz="914400" rtl="0" eaLnBrk="1" latinLnBrk="0" hangingPunct="1">
      <a:defRPr sz="3200" kern="1200">
        <a:solidFill>
          <a:schemeClr val="tx1"/>
        </a:solidFill>
        <a:latin typeface="Comic Sans MS" pitchFamily="66" charset="0"/>
        <a:ea typeface="+mn-ea"/>
        <a:cs typeface="+mn-cs"/>
      </a:defRPr>
    </a:lvl8pPr>
    <a:lvl9pPr marL="3657600" algn="l" defTabSz="914400" rtl="0" eaLnBrk="1" latinLnBrk="0" hangingPunct="1">
      <a:defRPr sz="3200" kern="1200">
        <a:solidFill>
          <a:schemeClr val="tx1"/>
        </a:solidFill>
        <a:latin typeface="Comic Sans MS" pitchFamily="66"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94" autoAdjust="0"/>
    <p:restoredTop sz="94671" autoAdjust="0"/>
  </p:normalViewPr>
  <p:slideViewPr>
    <p:cSldViewPr>
      <p:cViewPr varScale="1">
        <p:scale>
          <a:sx n="70" d="100"/>
          <a:sy n="70" d="100"/>
        </p:scale>
        <p:origin x="-128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190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presProps" Target="pres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viewProps" Target="viewProps.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200">
                <a:latin typeface="Arial" charset="0"/>
              </a:defRPr>
            </a:lvl1pPr>
          </a:lstStyle>
          <a:p>
            <a:pPr>
              <a:defRPr/>
            </a:pPr>
            <a:endParaRPr lang="hr-HR" altLang="sr-Latn-RS"/>
          </a:p>
        </p:txBody>
      </p:sp>
      <p:sp>
        <p:nvSpPr>
          <p:cNvPr id="808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200">
                <a:latin typeface="Arial" charset="0"/>
              </a:defRPr>
            </a:lvl1pPr>
          </a:lstStyle>
          <a:p>
            <a:pPr>
              <a:defRPr/>
            </a:pPr>
            <a:endParaRPr lang="hr-HR" altLang="sr-Latn-RS"/>
          </a:p>
        </p:txBody>
      </p:sp>
      <p:sp>
        <p:nvSpPr>
          <p:cNvPr id="809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buFontTx/>
              <a:buNone/>
              <a:defRPr sz="1200">
                <a:latin typeface="Arial" charset="0"/>
              </a:defRPr>
            </a:lvl1pPr>
          </a:lstStyle>
          <a:p>
            <a:pPr>
              <a:defRPr/>
            </a:pPr>
            <a:endParaRPr lang="hr-HR" altLang="sr-Latn-RS"/>
          </a:p>
        </p:txBody>
      </p:sp>
      <p:sp>
        <p:nvSpPr>
          <p:cNvPr id="809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F2E89817-25A1-45DE-89BC-B50D85194AE4}" type="slidenum">
              <a:rPr lang="hr-HR" altLang="sr-Latn-RS"/>
              <a:pPr>
                <a:defRPr/>
              </a:pPr>
              <a:t>‹#›</a:t>
            </a:fld>
            <a:endParaRPr lang="hr-HR" altLang="sr-Latn-RS"/>
          </a:p>
        </p:txBody>
      </p:sp>
    </p:spTree>
    <p:extLst>
      <p:ext uri="{BB962C8B-B14F-4D97-AF65-F5344CB8AC3E}">
        <p14:creationId xmlns:p14="http://schemas.microsoft.com/office/powerpoint/2010/main" val="3536209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spcBef>
                <a:spcPct val="20000"/>
              </a:spcBef>
              <a:buFontTx/>
              <a:buChar char="•"/>
              <a:defRPr sz="1200"/>
            </a:lvl1pPr>
          </a:lstStyle>
          <a:p>
            <a:pPr>
              <a:defRPr/>
            </a:pPr>
            <a:endParaRPr lang="hr-HR"/>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spcBef>
                <a:spcPct val="20000"/>
              </a:spcBef>
              <a:buFontTx/>
              <a:buChar char="•"/>
              <a:defRPr sz="1200"/>
            </a:lvl1pPr>
          </a:lstStyle>
          <a:p>
            <a:pPr>
              <a:defRPr/>
            </a:pPr>
            <a:fld id="{0336FBF8-52CF-4547-817B-73B3E945B9AB}" type="datetimeFigureOut">
              <a:rPr lang="hr-HR"/>
              <a:pPr>
                <a:defRPr/>
              </a:pPr>
              <a:t>20.5.2017.</a:t>
            </a:fld>
            <a:endParaRPr lang="hr-HR"/>
          </a:p>
        </p:txBody>
      </p:sp>
      <p:sp>
        <p:nvSpPr>
          <p:cNvPr id="4" name="Rezervirano mjesto slike slajd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hr-HR" noProof="0" smtClean="0"/>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r-HR" noProof="0" smtClean="0"/>
              <a:t>Uredite stilove teksta matrice</a:t>
            </a:r>
          </a:p>
          <a:p>
            <a:pPr lvl="1"/>
            <a:r>
              <a:rPr lang="hr-HR" noProof="0" smtClean="0"/>
              <a:t>Druga razina</a:t>
            </a:r>
          </a:p>
          <a:p>
            <a:pPr lvl="2"/>
            <a:r>
              <a:rPr lang="hr-HR" noProof="0" smtClean="0"/>
              <a:t>Treća razina</a:t>
            </a:r>
          </a:p>
          <a:p>
            <a:pPr lvl="3"/>
            <a:r>
              <a:rPr lang="hr-HR" noProof="0" smtClean="0"/>
              <a:t>Četvrta razina</a:t>
            </a:r>
          </a:p>
          <a:p>
            <a:pPr lvl="4"/>
            <a:r>
              <a:rPr lang="hr-HR" noProof="0" smtClean="0"/>
              <a:t>Peta razina</a:t>
            </a:r>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spcBef>
                <a:spcPct val="20000"/>
              </a:spcBef>
              <a:buFontTx/>
              <a:buChar char="•"/>
              <a:defRPr sz="1200"/>
            </a:lvl1pPr>
          </a:lstStyle>
          <a:p>
            <a:pPr>
              <a:defRPr/>
            </a:pPr>
            <a:endParaRPr lang="hr-HR"/>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spcBef>
                <a:spcPct val="20000"/>
              </a:spcBef>
              <a:buFontTx/>
              <a:buChar char="•"/>
              <a:defRPr sz="1200" smtClean="0"/>
            </a:lvl1pPr>
          </a:lstStyle>
          <a:p>
            <a:pPr>
              <a:defRPr/>
            </a:pPr>
            <a:fld id="{0FB9310E-AFF0-4A52-8199-BB472DBF8CFB}" type="slidenum">
              <a:rPr lang="hr-HR" altLang="sr-Latn-RS"/>
              <a:pPr>
                <a:defRPr/>
              </a:pPr>
              <a:t>‹#›</a:t>
            </a:fld>
            <a:endParaRPr lang="hr-HR" altLang="sr-Latn-RS"/>
          </a:p>
        </p:txBody>
      </p:sp>
    </p:spTree>
    <p:extLst>
      <p:ext uri="{BB962C8B-B14F-4D97-AF65-F5344CB8AC3E}">
        <p14:creationId xmlns:p14="http://schemas.microsoft.com/office/powerpoint/2010/main" val="19089251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zervirano mjesto bilježaka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hr-HR" altLang="sr-Latn-RS" smtClean="0"/>
          </a:p>
        </p:txBody>
      </p:sp>
      <p:sp>
        <p:nvSpPr>
          <p:cNvPr id="126980"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20000"/>
              </a:spcBef>
            </a:pPr>
            <a:fld id="{AB427623-C004-4475-A22B-33D4E5264808}" type="slidenum">
              <a:rPr lang="hr-HR" altLang="sr-Latn-RS">
                <a:latin typeface="Comic Sans MS" pitchFamily="66" charset="0"/>
              </a:rPr>
              <a:pPr>
                <a:spcBef>
                  <a:spcPct val="20000"/>
                </a:spcBef>
              </a:pPr>
              <a:t>1</a:t>
            </a:fld>
            <a:endParaRPr lang="hr-HR" altLang="sr-Latn-RS">
              <a:latin typeface="Comic Sans MS" pitchFamily="66"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zervirano mjesto bilježaka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smtClean="0"/>
          </a:p>
        </p:txBody>
      </p:sp>
      <p:sp>
        <p:nvSpPr>
          <p:cNvPr id="128004"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pitchFamily="66" charset="0"/>
              </a:defRPr>
            </a:lvl1pPr>
            <a:lvl2pPr marL="742950" indent="-285750">
              <a:defRPr sz="3200">
                <a:solidFill>
                  <a:schemeClr val="tx1"/>
                </a:solidFill>
                <a:latin typeface="Comic Sans MS" pitchFamily="66" charset="0"/>
              </a:defRPr>
            </a:lvl2pPr>
            <a:lvl3pPr marL="1143000" indent="-228600">
              <a:defRPr sz="3200">
                <a:solidFill>
                  <a:schemeClr val="tx1"/>
                </a:solidFill>
                <a:latin typeface="Comic Sans MS" pitchFamily="66" charset="0"/>
              </a:defRPr>
            </a:lvl3pPr>
            <a:lvl4pPr marL="1600200" indent="-228600">
              <a:defRPr sz="3200">
                <a:solidFill>
                  <a:schemeClr val="tx1"/>
                </a:solidFill>
                <a:latin typeface="Comic Sans MS" pitchFamily="66" charset="0"/>
              </a:defRPr>
            </a:lvl4pPr>
            <a:lvl5pPr marL="2057400" indent="-228600">
              <a:defRPr sz="3200">
                <a:solidFill>
                  <a:schemeClr val="tx1"/>
                </a:solidFill>
                <a:latin typeface="Comic Sans MS" pitchFamily="66" charset="0"/>
              </a:defRPr>
            </a:lvl5pPr>
            <a:lvl6pPr marL="2514600" indent="-228600" eaLnBrk="0" fontAlgn="base" hangingPunct="0">
              <a:spcBef>
                <a:spcPct val="0"/>
              </a:spcBef>
              <a:spcAft>
                <a:spcPct val="0"/>
              </a:spcAft>
              <a:defRPr sz="3200">
                <a:solidFill>
                  <a:schemeClr val="tx1"/>
                </a:solidFill>
                <a:latin typeface="Comic Sans MS" pitchFamily="66" charset="0"/>
              </a:defRPr>
            </a:lvl6pPr>
            <a:lvl7pPr marL="2971800" indent="-228600" eaLnBrk="0" fontAlgn="base" hangingPunct="0">
              <a:spcBef>
                <a:spcPct val="0"/>
              </a:spcBef>
              <a:spcAft>
                <a:spcPct val="0"/>
              </a:spcAft>
              <a:defRPr sz="3200">
                <a:solidFill>
                  <a:schemeClr val="tx1"/>
                </a:solidFill>
                <a:latin typeface="Comic Sans MS" pitchFamily="66" charset="0"/>
              </a:defRPr>
            </a:lvl7pPr>
            <a:lvl8pPr marL="3429000" indent="-228600" eaLnBrk="0" fontAlgn="base" hangingPunct="0">
              <a:spcBef>
                <a:spcPct val="0"/>
              </a:spcBef>
              <a:spcAft>
                <a:spcPct val="0"/>
              </a:spcAft>
              <a:defRPr sz="3200">
                <a:solidFill>
                  <a:schemeClr val="tx1"/>
                </a:solidFill>
                <a:latin typeface="Comic Sans MS" pitchFamily="66" charset="0"/>
              </a:defRPr>
            </a:lvl8pPr>
            <a:lvl9pPr marL="3886200" indent="-228600" eaLnBrk="0" fontAlgn="base" hangingPunct="0">
              <a:spcBef>
                <a:spcPct val="0"/>
              </a:spcBef>
              <a:spcAft>
                <a:spcPct val="0"/>
              </a:spcAft>
              <a:defRPr sz="3200">
                <a:solidFill>
                  <a:schemeClr val="tx1"/>
                </a:solidFill>
                <a:latin typeface="Comic Sans MS" pitchFamily="66" charset="0"/>
              </a:defRPr>
            </a:lvl9pPr>
          </a:lstStyle>
          <a:p>
            <a:fld id="{3FE79404-EB05-4D71-B3BE-F13504D01670}" type="slidenum">
              <a:rPr lang="hr-HR" altLang="sr-Latn-RS" sz="1200"/>
              <a:pPr/>
              <a:t>96</a:t>
            </a:fld>
            <a:endParaRPr lang="hr-HR" altLang="sr-Latn-R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2147483647 w 3985"/>
              <a:gd name="T1" fmla="*/ 0 h 3619"/>
              <a:gd name="T2" fmla="*/ 0 w 3985"/>
              <a:gd name="T3" fmla="*/ 2147483647 h 3619"/>
              <a:gd name="T4" fmla="*/ 2147483647 w 3985"/>
              <a:gd name="T5" fmla="*/ 2147483647 h 3619"/>
              <a:gd name="T6" fmla="*/ 2147483647 w 3985"/>
              <a:gd name="T7" fmla="*/ 2147483647 h 3619"/>
              <a:gd name="T8" fmla="*/ 2147483647 w 3985"/>
              <a:gd name="T9" fmla="*/ 0 h 3619"/>
              <a:gd name="T10" fmla="*/ 2147483647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2147483647 w 794"/>
                <a:gd name="T1" fmla="*/ 2147483647 h 414"/>
                <a:gd name="T2" fmla="*/ 2147483647 w 794"/>
                <a:gd name="T3" fmla="*/ 2147483647 h 414"/>
                <a:gd name="T4" fmla="*/ 2147483647 w 794"/>
                <a:gd name="T5" fmla="*/ 2147483647 h 414"/>
                <a:gd name="T6" fmla="*/ 2147483647 w 794"/>
                <a:gd name="T7" fmla="*/ 0 h 414"/>
                <a:gd name="T8" fmla="*/ 2147483647 w 794"/>
                <a:gd name="T9" fmla="*/ 211255195 h 414"/>
                <a:gd name="T10" fmla="*/ 0 w 794"/>
                <a:gd name="T11" fmla="*/ 881282726 h 414"/>
                <a:gd name="T12" fmla="*/ 2147483647 w 794"/>
                <a:gd name="T13" fmla="*/ 1645774107 h 414"/>
                <a:gd name="T14" fmla="*/ 2147483647 w 794"/>
                <a:gd name="T15" fmla="*/ 2147483647 h 414"/>
                <a:gd name="T16" fmla="*/ 2147483647 w 794"/>
                <a:gd name="T17" fmla="*/ 2147483647 h 414"/>
                <a:gd name="T18" fmla="*/ 2147483647 w 794"/>
                <a:gd name="T19" fmla="*/ 2147483647 h 414"/>
                <a:gd name="T20" fmla="*/ 2147483647 w 794"/>
                <a:gd name="T21" fmla="*/ 2147483647 h 414"/>
                <a:gd name="T22" fmla="*/ 2147483647 w 794"/>
                <a:gd name="T23" fmla="*/ 2147483647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7" name="Freeform 10"/>
            <p:cNvSpPr>
              <a:spLocks/>
            </p:cNvSpPr>
            <p:nvPr userDrawn="1"/>
          </p:nvSpPr>
          <p:spPr bwMode="auto">
            <a:xfrm>
              <a:off x="166" y="261"/>
              <a:ext cx="2244" cy="1007"/>
            </a:xfrm>
            <a:custGeom>
              <a:avLst/>
              <a:gdLst>
                <a:gd name="T0" fmla="*/ 70755 w 1586"/>
                <a:gd name="T1" fmla="*/ 0 h 821"/>
                <a:gd name="T2" fmla="*/ 687227 w 1586"/>
                <a:gd name="T3" fmla="*/ 20486 h 821"/>
                <a:gd name="T4" fmla="*/ 737270 w 1586"/>
                <a:gd name="T5" fmla="*/ 25184 h 821"/>
                <a:gd name="T6" fmla="*/ 818958 w 1586"/>
                <a:gd name="T7" fmla="*/ 31259 h 821"/>
                <a:gd name="T8" fmla="*/ 808123 w 1586"/>
                <a:gd name="T9" fmla="*/ 32408 h 821"/>
                <a:gd name="T10" fmla="*/ 696912 w 1586"/>
                <a:gd name="T11" fmla="*/ 31062 h 821"/>
                <a:gd name="T12" fmla="*/ 591104 w 1586"/>
                <a:gd name="T13" fmla="*/ 32015 h 821"/>
                <a:gd name="T14" fmla="*/ 21375 w 1586"/>
                <a:gd name="T15" fmla="*/ 11796 h 821"/>
                <a:gd name="T16" fmla="*/ 0 w 1586"/>
                <a:gd name="T17" fmla="*/ 5923 h 821"/>
                <a:gd name="T18" fmla="*/ 23702 w 1586"/>
                <a:gd name="T19" fmla="*/ 1249 h 821"/>
                <a:gd name="T20" fmla="*/ 70755 w 1586"/>
                <a:gd name="T21" fmla="*/ 0 h 821"/>
                <a:gd name="T22" fmla="*/ 70755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8" name="Freeform 11"/>
            <p:cNvSpPr>
              <a:spLocks/>
            </p:cNvSpPr>
            <p:nvPr userDrawn="1"/>
          </p:nvSpPr>
          <p:spPr bwMode="auto">
            <a:xfrm>
              <a:off x="474" y="344"/>
              <a:ext cx="1488" cy="919"/>
            </a:xfrm>
            <a:custGeom>
              <a:avLst/>
              <a:gdLst>
                <a:gd name="T0" fmla="*/ 0 w 1049"/>
                <a:gd name="T1" fmla="*/ 13536 h 747"/>
                <a:gd name="T2" fmla="*/ 498381 w 1049"/>
                <a:gd name="T3" fmla="*/ 31139 h 747"/>
                <a:gd name="T4" fmla="*/ 507651 w 1049"/>
                <a:gd name="T5" fmla="*/ 22263 h 747"/>
                <a:gd name="T6" fmla="*/ 567101 w 1049"/>
                <a:gd name="T7" fmla="*/ 17599 h 747"/>
                <a:gd name="T8" fmla="*/ 42160 w 1049"/>
                <a:gd name="T9" fmla="*/ 0 h 747"/>
                <a:gd name="T10" fmla="*/ 0 w 1049"/>
                <a:gd name="T11" fmla="*/ 5273 h 747"/>
                <a:gd name="T12" fmla="*/ 0 w 1049"/>
                <a:gd name="T13" fmla="*/ 13536 h 747"/>
                <a:gd name="T14" fmla="*/ 0 w 1049"/>
                <a:gd name="T15" fmla="*/ 13536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55592 w 150"/>
                  <a:gd name="T1" fmla="*/ 0 h 173"/>
                  <a:gd name="T2" fmla="*/ 20462 w 150"/>
                  <a:gd name="T3" fmla="*/ 3053 h 173"/>
                  <a:gd name="T4" fmla="*/ 0 w 150"/>
                  <a:gd name="T5" fmla="*/ 7965 h 173"/>
                  <a:gd name="T6" fmla="*/ 40450 w 150"/>
                  <a:gd name="T7" fmla="*/ 7361 h 173"/>
                  <a:gd name="T8" fmla="*/ 52107 w 150"/>
                  <a:gd name="T9" fmla="*/ 3889 h 173"/>
                  <a:gd name="T10" fmla="*/ 76033 w 150"/>
                  <a:gd name="T11" fmla="*/ 1235 h 173"/>
                  <a:gd name="T12" fmla="*/ 55592 w 150"/>
                  <a:gd name="T13" fmla="*/ 0 h 173"/>
                  <a:gd name="T14" fmla="*/ 55592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11" name="Freeform 14"/>
              <p:cNvSpPr>
                <a:spLocks/>
              </p:cNvSpPr>
              <p:nvPr userDrawn="1"/>
            </p:nvSpPr>
            <p:spPr bwMode="auto">
              <a:xfrm>
                <a:off x="123" y="148"/>
                <a:ext cx="2386" cy="1081"/>
              </a:xfrm>
              <a:custGeom>
                <a:avLst/>
                <a:gdLst>
                  <a:gd name="T0" fmla="*/ 82572 w 1684"/>
                  <a:gd name="T1" fmla="*/ 0 h 880"/>
                  <a:gd name="T2" fmla="*/ 33384 w 1684"/>
                  <a:gd name="T3" fmla="*/ 2112 h 880"/>
                  <a:gd name="T4" fmla="*/ 0 w 1684"/>
                  <a:gd name="T5" fmla="*/ 8442 h 880"/>
                  <a:gd name="T6" fmla="*/ 35609 w 1684"/>
                  <a:gd name="T7" fmla="*/ 14559 h 880"/>
                  <a:gd name="T8" fmla="*/ 625882 w 1684"/>
                  <a:gd name="T9" fmla="*/ 35171 h 880"/>
                  <a:gd name="T10" fmla="*/ 753039 w 1684"/>
                  <a:gd name="T11" fmla="*/ 33887 h 880"/>
                  <a:gd name="T12" fmla="*/ 856077 w 1684"/>
                  <a:gd name="T13" fmla="*/ 35701 h 880"/>
                  <a:gd name="T14" fmla="*/ 891828 w 1684"/>
                  <a:gd name="T15" fmla="*/ 32819 h 880"/>
                  <a:gd name="T16" fmla="*/ 795351 w 1684"/>
                  <a:gd name="T17" fmla="*/ 26928 h 880"/>
                  <a:gd name="T18" fmla="*/ 756151 w 1684"/>
                  <a:gd name="T19" fmla="*/ 20793 h 880"/>
                  <a:gd name="T20" fmla="*/ 725214 w 1684"/>
                  <a:gd name="T21" fmla="*/ 21383 h 880"/>
                  <a:gd name="T22" fmla="*/ 761971 w 1684"/>
                  <a:gd name="T23" fmla="*/ 26928 h 880"/>
                  <a:gd name="T24" fmla="*/ 835667 w 1684"/>
                  <a:gd name="T25" fmla="*/ 32842 h 880"/>
                  <a:gd name="T26" fmla="*/ 748369 w 1684"/>
                  <a:gd name="T27" fmla="*/ 31934 h 880"/>
                  <a:gd name="T28" fmla="*/ 645437 w 1684"/>
                  <a:gd name="T29" fmla="*/ 32989 h 880"/>
                  <a:gd name="T30" fmla="*/ 664487 w 1684"/>
                  <a:gd name="T31" fmla="*/ 26352 h 880"/>
                  <a:gd name="T32" fmla="*/ 708621 w 1684"/>
                  <a:gd name="T33" fmla="*/ 21830 h 880"/>
                  <a:gd name="T34" fmla="*/ 656955 w 1684"/>
                  <a:gd name="T35" fmla="*/ 22394 h 880"/>
                  <a:gd name="T36" fmla="*/ 616900 w 1684"/>
                  <a:gd name="T37" fmla="*/ 26717 h 880"/>
                  <a:gd name="T38" fmla="*/ 603287 w 1684"/>
                  <a:gd name="T39" fmla="*/ 32102 h 880"/>
                  <a:gd name="T40" fmla="*/ 56730 w 1684"/>
                  <a:gd name="T41" fmla="*/ 12573 h 880"/>
                  <a:gd name="T42" fmla="*/ 42238 w 1684"/>
                  <a:gd name="T43" fmla="*/ 8709 h 880"/>
                  <a:gd name="T44" fmla="*/ 54518 w 1684"/>
                  <a:gd name="T45" fmla="*/ 3878 h 880"/>
                  <a:gd name="T46" fmla="*/ 114733 w 1684"/>
                  <a:gd name="T47" fmla="*/ 0 h 880"/>
                  <a:gd name="T48" fmla="*/ 82572 w 1684"/>
                  <a:gd name="T49" fmla="*/ 0 h 880"/>
                  <a:gd name="T50" fmla="*/ 82572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12" name="Freeform 15"/>
              <p:cNvSpPr>
                <a:spLocks/>
              </p:cNvSpPr>
              <p:nvPr userDrawn="1"/>
            </p:nvSpPr>
            <p:spPr bwMode="auto">
              <a:xfrm>
                <a:off x="324" y="158"/>
                <a:ext cx="1686" cy="614"/>
              </a:xfrm>
              <a:custGeom>
                <a:avLst/>
                <a:gdLst>
                  <a:gd name="T0" fmla="*/ 52990 w 1190"/>
                  <a:gd name="T1" fmla="*/ 0 h 500"/>
                  <a:gd name="T2" fmla="*/ 629836 w 1190"/>
                  <a:gd name="T3" fmla="*/ 19757 h 500"/>
                  <a:gd name="T4" fmla="*/ 569110 w 1190"/>
                  <a:gd name="T5" fmla="*/ 20158 h 500"/>
                  <a:gd name="T6" fmla="*/ 0 w 1190"/>
                  <a:gd name="T7" fmla="*/ 1087 h 500"/>
                  <a:gd name="T8" fmla="*/ 52990 w 1190"/>
                  <a:gd name="T9" fmla="*/ 0 h 500"/>
                  <a:gd name="T10" fmla="*/ 5299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13" name="Freeform 16"/>
              <p:cNvSpPr>
                <a:spLocks/>
              </p:cNvSpPr>
              <p:nvPr userDrawn="1"/>
            </p:nvSpPr>
            <p:spPr bwMode="auto">
              <a:xfrm>
                <a:off x="409" y="251"/>
                <a:ext cx="227" cy="410"/>
              </a:xfrm>
              <a:custGeom>
                <a:avLst/>
                <a:gdLst>
                  <a:gd name="T0" fmla="*/ 63046 w 160"/>
                  <a:gd name="T1" fmla="*/ 0 h 335"/>
                  <a:gd name="T2" fmla="*/ 10324 w 160"/>
                  <a:gd name="T3" fmla="*/ 4047 h 335"/>
                  <a:gd name="T4" fmla="*/ 0 w 160"/>
                  <a:gd name="T5" fmla="*/ 8718 h 335"/>
                  <a:gd name="T6" fmla="*/ 18092 w 160"/>
                  <a:gd name="T7" fmla="*/ 11917 h 335"/>
                  <a:gd name="T8" fmla="*/ 50835 w 160"/>
                  <a:gd name="T9" fmla="*/ 12706 h 335"/>
                  <a:gd name="T10" fmla="*/ 41273 w 160"/>
                  <a:gd name="T11" fmla="*/ 5820 h 335"/>
                  <a:gd name="T12" fmla="*/ 86724 w 160"/>
                  <a:gd name="T13" fmla="*/ 663 h 335"/>
                  <a:gd name="T14" fmla="*/ 63046 w 160"/>
                  <a:gd name="T15" fmla="*/ 0 h 335"/>
                  <a:gd name="T16" fmla="*/ 6304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14" name="Freeform 17"/>
              <p:cNvSpPr>
                <a:spLocks/>
              </p:cNvSpPr>
              <p:nvPr userDrawn="1"/>
            </p:nvSpPr>
            <p:spPr bwMode="auto">
              <a:xfrm>
                <a:off x="846" y="536"/>
                <a:ext cx="691" cy="364"/>
              </a:xfrm>
              <a:custGeom>
                <a:avLst/>
                <a:gdLst>
                  <a:gd name="T0" fmla="*/ 7232 w 489"/>
                  <a:gd name="T1" fmla="*/ 1422 h 296"/>
                  <a:gd name="T2" fmla="*/ 80597 w 489"/>
                  <a:gd name="T3" fmla="*/ 2745 h 296"/>
                  <a:gd name="T4" fmla="*/ 163541 w 489"/>
                  <a:gd name="T5" fmla="*/ 5676 h 296"/>
                  <a:gd name="T6" fmla="*/ 222108 w 489"/>
                  <a:gd name="T7" fmla="*/ 10067 h 296"/>
                  <a:gd name="T8" fmla="*/ 164531 w 489"/>
                  <a:gd name="T9" fmla="*/ 9519 h 296"/>
                  <a:gd name="T10" fmla="*/ 69961 w 489"/>
                  <a:gd name="T11" fmla="*/ 6049 h 296"/>
                  <a:gd name="T12" fmla="*/ 25176 w 489"/>
                  <a:gd name="T13" fmla="*/ 3309 h 296"/>
                  <a:gd name="T14" fmla="*/ 53849 w 489"/>
                  <a:gd name="T15" fmla="*/ 6743 h 296"/>
                  <a:gd name="T16" fmla="*/ 137248 w 489"/>
                  <a:gd name="T17" fmla="*/ 11160 h 296"/>
                  <a:gd name="T18" fmla="*/ 235083 w 489"/>
                  <a:gd name="T19" fmla="*/ 12278 h 296"/>
                  <a:gd name="T20" fmla="*/ 246741 w 489"/>
                  <a:gd name="T21" fmla="*/ 9268 h 296"/>
                  <a:gd name="T22" fmla="*/ 198870 w 489"/>
                  <a:gd name="T23" fmla="*/ 4984 h 296"/>
                  <a:gd name="T24" fmla="*/ 85694 w 489"/>
                  <a:gd name="T25" fmla="*/ 718 h 296"/>
                  <a:gd name="T26" fmla="*/ 0 w 489"/>
                  <a:gd name="T27" fmla="*/ 0 h 296"/>
                  <a:gd name="T28" fmla="*/ 7232 w 489"/>
                  <a:gd name="T29" fmla="*/ 1422 h 296"/>
                  <a:gd name="T30" fmla="*/ 7232 w 489"/>
                  <a:gd name="T31" fmla="*/ 1422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12 w 794"/>
                <a:gd name="T1" fmla="*/ 1 h 414"/>
                <a:gd name="T2" fmla="*/ 10 w 794"/>
                <a:gd name="T3" fmla="*/ 1 h 414"/>
                <a:gd name="T4" fmla="*/ 8 w 794"/>
                <a:gd name="T5" fmla="*/ 1 h 414"/>
                <a:gd name="T6" fmla="*/ 2 w 794"/>
                <a:gd name="T7" fmla="*/ 0 h 414"/>
                <a:gd name="T8" fmla="*/ 2 w 794"/>
                <a:gd name="T9" fmla="*/ 1 h 414"/>
                <a:gd name="T10" fmla="*/ 0 w 794"/>
                <a:gd name="T11" fmla="*/ 1 h 414"/>
                <a:gd name="T12" fmla="*/ 2 w 794"/>
                <a:gd name="T13" fmla="*/ 1 h 414"/>
                <a:gd name="T14" fmla="*/ 8 w 794"/>
                <a:gd name="T15" fmla="*/ 1 h 414"/>
                <a:gd name="T16" fmla="*/ 10 w 794"/>
                <a:gd name="T17" fmla="*/ 1 h 414"/>
                <a:gd name="T18" fmla="*/ 12 w 794"/>
                <a:gd name="T19" fmla="*/ 1 h 414"/>
                <a:gd name="T20" fmla="*/ 12 w 794"/>
                <a:gd name="T21" fmla="*/ 1 h 414"/>
                <a:gd name="T22" fmla="*/ 12 w 794"/>
                <a:gd name="T23" fmla="*/ 1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17" name="Freeform 20"/>
            <p:cNvSpPr>
              <a:spLocks/>
            </p:cNvSpPr>
            <p:nvPr userDrawn="1"/>
          </p:nvSpPr>
          <p:spPr bwMode="auto">
            <a:xfrm rot="7320404">
              <a:off x="4893" y="2923"/>
              <a:ext cx="627" cy="29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18" name="Freeform 21"/>
            <p:cNvSpPr>
              <a:spLocks/>
            </p:cNvSpPr>
            <p:nvPr userDrawn="1"/>
          </p:nvSpPr>
          <p:spPr bwMode="auto">
            <a:xfrm rot="7320404">
              <a:off x="5000" y="2912"/>
              <a:ext cx="416" cy="265"/>
            </a:xfrm>
            <a:custGeom>
              <a:avLst/>
              <a:gdLst>
                <a:gd name="T0" fmla="*/ 0 w 1049"/>
                <a:gd name="T1" fmla="*/ 0 h 747"/>
                <a:gd name="T2" fmla="*/ 0 w 1049"/>
                <a:gd name="T3" fmla="*/ 0 h 747"/>
                <a:gd name="T4" fmla="*/ 0 w 1049"/>
                <a:gd name="T5" fmla="*/ 0 h 747"/>
                <a:gd name="T6" fmla="*/ 0 w 1049"/>
                <a:gd name="T7" fmla="*/ 0 h 747"/>
                <a:gd name="T8" fmla="*/ 0 w 1049"/>
                <a:gd name="T9" fmla="*/ 0 h 747"/>
                <a:gd name="T10" fmla="*/ 0 w 1049"/>
                <a:gd name="T11" fmla="*/ 0 h 747"/>
                <a:gd name="T12" fmla="*/ 0 w 1049"/>
                <a:gd name="T13" fmla="*/ 0 h 747"/>
                <a:gd name="T14" fmla="*/ 0 w 1049"/>
                <a:gd name="T15" fmla="*/ 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gd name="T0" fmla="*/ 0 w 150"/>
                  <a:gd name="T1" fmla="*/ 0 h 173"/>
                  <a:gd name="T2" fmla="*/ 0 w 150"/>
                  <a:gd name="T3" fmla="*/ 0 h 173"/>
                  <a:gd name="T4" fmla="*/ 0 w 150"/>
                  <a:gd name="T5" fmla="*/ 0 h 173"/>
                  <a:gd name="T6" fmla="*/ 0 w 150"/>
                  <a:gd name="T7" fmla="*/ 0 h 173"/>
                  <a:gd name="T8" fmla="*/ 0 w 150"/>
                  <a:gd name="T9" fmla="*/ 0 h 173"/>
                  <a:gd name="T10" fmla="*/ 0 w 150"/>
                  <a:gd name="T11" fmla="*/ 0 h 173"/>
                  <a:gd name="T12" fmla="*/ 0 w 150"/>
                  <a:gd name="T13" fmla="*/ 0 h 173"/>
                  <a:gd name="T14" fmla="*/ 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21" name="Freeform 24"/>
              <p:cNvSpPr>
                <a:spLocks/>
              </p:cNvSpPr>
              <p:nvPr userDrawn="1"/>
            </p:nvSpPr>
            <p:spPr bwMode="auto">
              <a:xfrm rot="7320404">
                <a:off x="4887" y="2930"/>
                <a:ext cx="667" cy="311"/>
              </a:xfrm>
              <a:custGeom>
                <a:avLst/>
                <a:gdLst>
                  <a:gd name="T0" fmla="*/ 0 w 1684"/>
                  <a:gd name="T1" fmla="*/ 0 h 880"/>
                  <a:gd name="T2" fmla="*/ 0 w 1684"/>
                  <a:gd name="T3" fmla="*/ 0 h 880"/>
                  <a:gd name="T4" fmla="*/ 0 w 1684"/>
                  <a:gd name="T5" fmla="*/ 0 h 880"/>
                  <a:gd name="T6" fmla="*/ 0 w 1684"/>
                  <a:gd name="T7" fmla="*/ 0 h 880"/>
                  <a:gd name="T8" fmla="*/ 0 w 1684"/>
                  <a:gd name="T9" fmla="*/ 0 h 880"/>
                  <a:gd name="T10" fmla="*/ 0 w 1684"/>
                  <a:gd name="T11" fmla="*/ 0 h 880"/>
                  <a:gd name="T12" fmla="*/ 0 w 1684"/>
                  <a:gd name="T13" fmla="*/ 0 h 880"/>
                  <a:gd name="T14" fmla="*/ 0 w 1684"/>
                  <a:gd name="T15" fmla="*/ 0 h 880"/>
                  <a:gd name="T16" fmla="*/ 0 w 1684"/>
                  <a:gd name="T17" fmla="*/ 0 h 880"/>
                  <a:gd name="T18" fmla="*/ 0 w 1684"/>
                  <a:gd name="T19" fmla="*/ 0 h 880"/>
                  <a:gd name="T20" fmla="*/ 0 w 1684"/>
                  <a:gd name="T21" fmla="*/ 0 h 880"/>
                  <a:gd name="T22" fmla="*/ 0 w 1684"/>
                  <a:gd name="T23" fmla="*/ 0 h 880"/>
                  <a:gd name="T24" fmla="*/ 0 w 1684"/>
                  <a:gd name="T25" fmla="*/ 0 h 880"/>
                  <a:gd name="T26" fmla="*/ 0 w 1684"/>
                  <a:gd name="T27" fmla="*/ 0 h 880"/>
                  <a:gd name="T28" fmla="*/ 0 w 1684"/>
                  <a:gd name="T29" fmla="*/ 0 h 880"/>
                  <a:gd name="T30" fmla="*/ 0 w 1684"/>
                  <a:gd name="T31" fmla="*/ 0 h 880"/>
                  <a:gd name="T32" fmla="*/ 0 w 1684"/>
                  <a:gd name="T33" fmla="*/ 0 h 880"/>
                  <a:gd name="T34" fmla="*/ 0 w 1684"/>
                  <a:gd name="T35" fmla="*/ 0 h 880"/>
                  <a:gd name="T36" fmla="*/ 0 w 1684"/>
                  <a:gd name="T37" fmla="*/ 0 h 880"/>
                  <a:gd name="T38" fmla="*/ 0 w 1684"/>
                  <a:gd name="T39" fmla="*/ 0 h 880"/>
                  <a:gd name="T40" fmla="*/ 0 w 1684"/>
                  <a:gd name="T41" fmla="*/ 0 h 880"/>
                  <a:gd name="T42" fmla="*/ 0 w 1684"/>
                  <a:gd name="T43" fmla="*/ 0 h 880"/>
                  <a:gd name="T44" fmla="*/ 0 w 1684"/>
                  <a:gd name="T45" fmla="*/ 0 h 880"/>
                  <a:gd name="T46" fmla="*/ 0 w 1684"/>
                  <a:gd name="T47" fmla="*/ 0 h 880"/>
                  <a:gd name="T48" fmla="*/ 0 w 1684"/>
                  <a:gd name="T49" fmla="*/ 0 h 880"/>
                  <a:gd name="T50" fmla="*/ 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22" name="Freeform 25"/>
              <p:cNvSpPr>
                <a:spLocks/>
              </p:cNvSpPr>
              <p:nvPr userDrawn="1"/>
            </p:nvSpPr>
            <p:spPr bwMode="auto">
              <a:xfrm rot="7320404">
                <a:off x="5062" y="2997"/>
                <a:ext cx="472" cy="176"/>
              </a:xfrm>
              <a:custGeom>
                <a:avLst/>
                <a:gdLst>
                  <a:gd name="T0" fmla="*/ 0 w 1190"/>
                  <a:gd name="T1" fmla="*/ 0 h 500"/>
                  <a:gd name="T2" fmla="*/ 0 w 1190"/>
                  <a:gd name="T3" fmla="*/ 0 h 500"/>
                  <a:gd name="T4" fmla="*/ 0 w 1190"/>
                  <a:gd name="T5" fmla="*/ 0 h 500"/>
                  <a:gd name="T6" fmla="*/ 0 w 1190"/>
                  <a:gd name="T7" fmla="*/ 0 h 500"/>
                  <a:gd name="T8" fmla="*/ 0 w 1190"/>
                  <a:gd name="T9" fmla="*/ 0 h 500"/>
                  <a:gd name="T10" fmla="*/ 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23" name="Freeform 26"/>
              <p:cNvSpPr>
                <a:spLocks/>
              </p:cNvSpPr>
              <p:nvPr userDrawn="1"/>
            </p:nvSpPr>
            <p:spPr bwMode="auto">
              <a:xfrm rot="7320404">
                <a:off x="5363" y="2874"/>
                <a:ext cx="63" cy="118"/>
              </a:xfrm>
              <a:custGeom>
                <a:avLst/>
                <a:gdLst>
                  <a:gd name="T0" fmla="*/ 0 w 160"/>
                  <a:gd name="T1" fmla="*/ 0 h 335"/>
                  <a:gd name="T2" fmla="*/ 0 w 160"/>
                  <a:gd name="T3" fmla="*/ 0 h 335"/>
                  <a:gd name="T4" fmla="*/ 0 w 160"/>
                  <a:gd name="T5" fmla="*/ 0 h 335"/>
                  <a:gd name="T6" fmla="*/ 0 w 160"/>
                  <a:gd name="T7" fmla="*/ 0 h 335"/>
                  <a:gd name="T8" fmla="*/ 0 w 160"/>
                  <a:gd name="T9" fmla="*/ 0 h 335"/>
                  <a:gd name="T10" fmla="*/ 0 w 160"/>
                  <a:gd name="T11" fmla="*/ 0 h 335"/>
                  <a:gd name="T12" fmla="*/ 0 w 160"/>
                  <a:gd name="T13" fmla="*/ 0 h 335"/>
                  <a:gd name="T14" fmla="*/ 0 w 160"/>
                  <a:gd name="T15" fmla="*/ 0 h 335"/>
                  <a:gd name="T16" fmla="*/ 0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24" name="Freeform 27"/>
              <p:cNvSpPr>
                <a:spLocks/>
              </p:cNvSpPr>
              <p:nvPr userDrawn="1"/>
            </p:nvSpPr>
            <p:spPr bwMode="auto">
              <a:xfrm rot="7320404">
                <a:off x="5136" y="3000"/>
                <a:ext cx="193" cy="104"/>
              </a:xfrm>
              <a:custGeom>
                <a:avLst/>
                <a:gdLst>
                  <a:gd name="T0" fmla="*/ 0 w 489"/>
                  <a:gd name="T1" fmla="*/ 0 h 296"/>
                  <a:gd name="T2" fmla="*/ 0 w 489"/>
                  <a:gd name="T3" fmla="*/ 0 h 296"/>
                  <a:gd name="T4" fmla="*/ 0 w 489"/>
                  <a:gd name="T5" fmla="*/ 0 h 296"/>
                  <a:gd name="T6" fmla="*/ 0 w 489"/>
                  <a:gd name="T7" fmla="*/ 0 h 296"/>
                  <a:gd name="T8" fmla="*/ 0 w 489"/>
                  <a:gd name="T9" fmla="*/ 0 h 296"/>
                  <a:gd name="T10" fmla="*/ 0 w 489"/>
                  <a:gd name="T11" fmla="*/ 0 h 296"/>
                  <a:gd name="T12" fmla="*/ 0 w 489"/>
                  <a:gd name="T13" fmla="*/ 0 h 296"/>
                  <a:gd name="T14" fmla="*/ 0 w 489"/>
                  <a:gd name="T15" fmla="*/ 0 h 296"/>
                  <a:gd name="T16" fmla="*/ 0 w 489"/>
                  <a:gd name="T17" fmla="*/ 0 h 296"/>
                  <a:gd name="T18" fmla="*/ 0 w 489"/>
                  <a:gd name="T19" fmla="*/ 0 h 296"/>
                  <a:gd name="T20" fmla="*/ 0 w 489"/>
                  <a:gd name="T21" fmla="*/ 0 h 296"/>
                  <a:gd name="T22" fmla="*/ 0 w 489"/>
                  <a:gd name="T23" fmla="*/ 0 h 296"/>
                  <a:gd name="T24" fmla="*/ 0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grpSp>
      </p:grpSp>
      <p:sp>
        <p:nvSpPr>
          <p:cNvPr id="25" name="Freeform 28"/>
          <p:cNvSpPr>
            <a:spLocks/>
          </p:cNvSpPr>
          <p:nvPr/>
        </p:nvSpPr>
        <p:spPr bwMode="auto">
          <a:xfrm>
            <a:off x="901700" y="5054600"/>
            <a:ext cx="6807200" cy="728663"/>
          </a:xfrm>
          <a:custGeom>
            <a:avLst/>
            <a:gdLst>
              <a:gd name="T0" fmla="*/ 0 w 4288"/>
              <a:gd name="T1" fmla="*/ 0 h 459"/>
              <a:gd name="T2" fmla="*/ 2147483647 w 4288"/>
              <a:gd name="T3" fmla="*/ 2147483647 h 459"/>
              <a:gd name="T4" fmla="*/ 2147483647 w 4288"/>
              <a:gd name="T5" fmla="*/ 2147483647 h 459"/>
              <a:gd name="T6" fmla="*/ 2147483647 w 4288"/>
              <a:gd name="T7" fmla="*/ 2147483647 h 459"/>
              <a:gd name="T8" fmla="*/ 2147483647 w 4288"/>
              <a:gd name="T9" fmla="*/ 2147483647 h 459"/>
              <a:gd name="T10" fmla="*/ 2147483647 w 4288"/>
              <a:gd name="T11" fmla="*/ 2147483647 h 459"/>
              <a:gd name="T12" fmla="*/ 2147483647 w 4288"/>
              <a:gd name="T13" fmla="*/ 2147483647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26" name="Freeform 29"/>
          <p:cNvSpPr>
            <a:spLocks/>
          </p:cNvSpPr>
          <p:nvPr/>
        </p:nvSpPr>
        <p:spPr bwMode="auto">
          <a:xfrm>
            <a:off x="4076700" y="1930400"/>
            <a:ext cx="889000" cy="381000"/>
          </a:xfrm>
          <a:custGeom>
            <a:avLst/>
            <a:gdLst>
              <a:gd name="T0" fmla="*/ 0 w 560"/>
              <a:gd name="T1" fmla="*/ 2147483647 h 240"/>
              <a:gd name="T2" fmla="*/ 2147483647 w 560"/>
              <a:gd name="T3" fmla="*/ 2147483647 h 240"/>
              <a:gd name="T4" fmla="*/ 2147483647 w 560"/>
              <a:gd name="T5" fmla="*/ 2147483647 h 240"/>
              <a:gd name="T6" fmla="*/ 2147483647 w 560"/>
              <a:gd name="T7" fmla="*/ 2147483647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46083"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a:solidFill>
                  <a:srgbClr val="FF3300"/>
                </a:solidFill>
              </a14:hiddenFill>
            </a:ext>
          </a:extLst>
        </p:spPr>
        <p:txBody>
          <a:bodyPr/>
          <a:lstStyle>
            <a:lvl1pPr>
              <a:defRPr>
                <a:solidFill>
                  <a:schemeClr val="tx2"/>
                </a:solidFill>
                <a:effectLst>
                  <a:outerShdw blurRad="38100" dist="38100" dir="2700000" algn="tl">
                    <a:srgbClr val="C0C0C0"/>
                  </a:outerShdw>
                </a:effectLst>
              </a:defRPr>
            </a:lvl1pPr>
          </a:lstStyle>
          <a:p>
            <a:pPr lvl="0"/>
            <a:r>
              <a:rPr lang="en-US" altLang="sr-Latn-RS" noProof="0" smtClean="0"/>
              <a:t>Click to edit Master title style</a:t>
            </a:r>
          </a:p>
        </p:txBody>
      </p:sp>
      <p:sp>
        <p:nvSpPr>
          <p:cNvPr id="46084"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en-US" altLang="sr-Latn-RS" noProof="0" smtClean="0"/>
              <a:t>Click to edit Master subtitle style</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sr-Latn-RS"/>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sr-Latn-RS"/>
          </a:p>
        </p:txBody>
      </p:sp>
      <p:sp>
        <p:nvSpPr>
          <p:cNvPr id="29" name="Rectangle 7"/>
          <p:cNvSpPr>
            <a:spLocks noGrp="1" noChangeArrowheads="1"/>
          </p:cNvSpPr>
          <p:nvPr>
            <p:ph type="sldNum" sz="quarter" idx="12"/>
          </p:nvPr>
        </p:nvSpPr>
        <p:spPr>
          <a:xfrm>
            <a:off x="6553200" y="6248400"/>
            <a:ext cx="1905000" cy="457200"/>
          </a:xfrm>
        </p:spPr>
        <p:txBody>
          <a:bodyPr/>
          <a:lstStyle>
            <a:lvl1pPr>
              <a:defRPr smtClean="0"/>
            </a:lvl1pPr>
          </a:lstStyle>
          <a:p>
            <a:pPr>
              <a:defRPr/>
            </a:pPr>
            <a:fld id="{F0584BCD-E289-404B-91B4-EE745FDD715C}" type="slidenum">
              <a:rPr lang="en-US" altLang="sr-Latn-RS"/>
              <a:pPr>
                <a:defRPr/>
              </a:pPr>
              <a:t>‹#›</a:t>
            </a:fld>
            <a:endParaRPr lang="en-US" altLang="sr-Latn-RS"/>
          </a:p>
        </p:txBody>
      </p:sp>
    </p:spTree>
    <p:extLst>
      <p:ext uri="{BB962C8B-B14F-4D97-AF65-F5344CB8AC3E}">
        <p14:creationId xmlns:p14="http://schemas.microsoft.com/office/powerpoint/2010/main" val="1030146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sr-Latn-R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sr-Latn-RS"/>
          </a:p>
        </p:txBody>
      </p:sp>
      <p:sp>
        <p:nvSpPr>
          <p:cNvPr id="6" name="Rectangle 7"/>
          <p:cNvSpPr>
            <a:spLocks noGrp="1" noChangeArrowheads="1"/>
          </p:cNvSpPr>
          <p:nvPr>
            <p:ph type="sldNum" sz="quarter" idx="12"/>
          </p:nvPr>
        </p:nvSpPr>
        <p:spPr>
          <a:ln/>
        </p:spPr>
        <p:txBody>
          <a:bodyPr/>
          <a:lstStyle>
            <a:lvl1pPr>
              <a:defRPr/>
            </a:lvl1pPr>
          </a:lstStyle>
          <a:p>
            <a:pPr>
              <a:defRPr/>
            </a:pPr>
            <a:fld id="{3E349B20-32A4-4E8D-BD9F-0685A72AEA14}" type="slidenum">
              <a:rPr lang="en-US" altLang="sr-Latn-RS"/>
              <a:pPr>
                <a:defRPr/>
              </a:pPr>
              <a:t>‹#›</a:t>
            </a:fld>
            <a:endParaRPr lang="en-US" altLang="sr-Latn-RS"/>
          </a:p>
        </p:txBody>
      </p:sp>
    </p:spTree>
    <p:extLst>
      <p:ext uri="{BB962C8B-B14F-4D97-AF65-F5344CB8AC3E}">
        <p14:creationId xmlns:p14="http://schemas.microsoft.com/office/powerpoint/2010/main" val="2974784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457950" y="152400"/>
            <a:ext cx="1924050" cy="5334000"/>
          </a:xfrm>
        </p:spPr>
        <p:txBody>
          <a:bodyPr vert="eaVert"/>
          <a:lstStyle/>
          <a:p>
            <a:r>
              <a:rPr lang="hr-HR" smtClean="0"/>
              <a:t>Uredite stil naslova matrice</a:t>
            </a:r>
            <a:endParaRPr lang="hr-HR"/>
          </a:p>
        </p:txBody>
      </p:sp>
      <p:sp>
        <p:nvSpPr>
          <p:cNvPr id="3" name="Rezervirano mjesto okomitog teksta 2"/>
          <p:cNvSpPr>
            <a:spLocks noGrp="1"/>
          </p:cNvSpPr>
          <p:nvPr>
            <p:ph type="body" orient="vert" idx="1"/>
          </p:nvPr>
        </p:nvSpPr>
        <p:spPr>
          <a:xfrm>
            <a:off x="685800" y="152400"/>
            <a:ext cx="5619750" cy="5334000"/>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sr-Latn-R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sr-Latn-RS"/>
          </a:p>
        </p:txBody>
      </p:sp>
      <p:sp>
        <p:nvSpPr>
          <p:cNvPr id="6" name="Rectangle 7"/>
          <p:cNvSpPr>
            <a:spLocks noGrp="1" noChangeArrowheads="1"/>
          </p:cNvSpPr>
          <p:nvPr>
            <p:ph type="sldNum" sz="quarter" idx="12"/>
          </p:nvPr>
        </p:nvSpPr>
        <p:spPr>
          <a:ln/>
        </p:spPr>
        <p:txBody>
          <a:bodyPr/>
          <a:lstStyle>
            <a:lvl1pPr>
              <a:defRPr/>
            </a:lvl1pPr>
          </a:lstStyle>
          <a:p>
            <a:pPr>
              <a:defRPr/>
            </a:pPr>
            <a:fld id="{135BFAFA-0B25-445D-B8AA-20C6B69283AC}" type="slidenum">
              <a:rPr lang="en-US" altLang="sr-Latn-RS"/>
              <a:pPr>
                <a:defRPr/>
              </a:pPr>
              <a:t>‹#›</a:t>
            </a:fld>
            <a:endParaRPr lang="en-US" altLang="sr-Latn-RS"/>
          </a:p>
        </p:txBody>
      </p:sp>
    </p:spTree>
    <p:extLst>
      <p:ext uri="{BB962C8B-B14F-4D97-AF65-F5344CB8AC3E}">
        <p14:creationId xmlns:p14="http://schemas.microsoft.com/office/powerpoint/2010/main" val="225086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Sadržaj">
    <p:spTree>
      <p:nvGrpSpPr>
        <p:cNvPr id="1" name=""/>
        <p:cNvGrpSpPr/>
        <p:nvPr/>
      </p:nvGrpSpPr>
      <p:grpSpPr>
        <a:xfrm>
          <a:off x="0" y="0"/>
          <a:ext cx="0" cy="0"/>
          <a:chOff x="0" y="0"/>
          <a:chExt cx="0" cy="0"/>
        </a:xfrm>
      </p:grpSpPr>
      <p:sp>
        <p:nvSpPr>
          <p:cNvPr id="2" name="Rezervirano mjesto sadržaja 1"/>
          <p:cNvSpPr>
            <a:spLocks noGrp="1"/>
          </p:cNvSpPr>
          <p:nvPr>
            <p:ph/>
          </p:nvPr>
        </p:nvSpPr>
        <p:spPr>
          <a:xfrm>
            <a:off x="685800" y="152400"/>
            <a:ext cx="7696200" cy="5334000"/>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sr-Latn-R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sr-Latn-RS"/>
          </a:p>
        </p:txBody>
      </p:sp>
      <p:sp>
        <p:nvSpPr>
          <p:cNvPr id="5" name="Rectangle 7"/>
          <p:cNvSpPr>
            <a:spLocks noGrp="1" noChangeArrowheads="1"/>
          </p:cNvSpPr>
          <p:nvPr>
            <p:ph type="sldNum" sz="quarter" idx="12"/>
          </p:nvPr>
        </p:nvSpPr>
        <p:spPr>
          <a:ln/>
        </p:spPr>
        <p:txBody>
          <a:bodyPr/>
          <a:lstStyle>
            <a:lvl1pPr>
              <a:defRPr/>
            </a:lvl1pPr>
          </a:lstStyle>
          <a:p>
            <a:pPr>
              <a:defRPr/>
            </a:pPr>
            <a:fld id="{9CEAED2B-6CE8-47A9-97D9-E27FF2496D4D}" type="slidenum">
              <a:rPr lang="en-US" altLang="sr-Latn-RS"/>
              <a:pPr>
                <a:defRPr/>
              </a:pPr>
              <a:t>‹#›</a:t>
            </a:fld>
            <a:endParaRPr lang="en-US" altLang="sr-Latn-RS"/>
          </a:p>
        </p:txBody>
      </p:sp>
    </p:spTree>
    <p:extLst>
      <p:ext uri="{BB962C8B-B14F-4D97-AF65-F5344CB8AC3E}">
        <p14:creationId xmlns:p14="http://schemas.microsoft.com/office/powerpoint/2010/main" val="3483945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1143000" y="1122363"/>
            <a:ext cx="6858000" cy="2387600"/>
          </a:xfrm>
        </p:spPr>
        <p:txBody>
          <a:bodyPr anchor="b"/>
          <a:lstStyle>
            <a:lvl1pPr algn="ctr">
              <a:defRPr sz="4500"/>
            </a:lvl1pPr>
          </a:lstStyle>
          <a:p>
            <a:r>
              <a:rPr lang="hr-HR" smtClean="0"/>
              <a:t>Uredite stil naslova matrice</a:t>
            </a:r>
            <a:endParaRPr lang="hr-HR"/>
          </a:p>
        </p:txBody>
      </p:sp>
      <p:sp>
        <p:nvSpPr>
          <p:cNvPr id="3" name="Podnaslov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r-HR" smtClean="0"/>
              <a:t>Kliknite da biste uredili stil podnaslova matrice</a:t>
            </a:r>
            <a:endParaRPr lang="hr-HR"/>
          </a:p>
        </p:txBody>
      </p:sp>
      <p:sp>
        <p:nvSpPr>
          <p:cNvPr id="4" name="Rezervirano mjesto datuma 3"/>
          <p:cNvSpPr>
            <a:spLocks noGrp="1"/>
          </p:cNvSpPr>
          <p:nvPr>
            <p:ph type="dt" sz="half" idx="10"/>
          </p:nvPr>
        </p:nvSpPr>
        <p:spPr/>
        <p:txBody>
          <a:bodyPr/>
          <a:lstStyle>
            <a:lvl1pPr>
              <a:defRPr/>
            </a:lvl1pPr>
          </a:lstStyle>
          <a:p>
            <a:pPr>
              <a:defRPr/>
            </a:pPr>
            <a:endParaRPr lang="en-US" altLang="sr-Latn-RS"/>
          </a:p>
        </p:txBody>
      </p:sp>
      <p:sp>
        <p:nvSpPr>
          <p:cNvPr id="5" name="Rezervirano mjesto podnožja 4"/>
          <p:cNvSpPr>
            <a:spLocks noGrp="1"/>
          </p:cNvSpPr>
          <p:nvPr>
            <p:ph type="ftr" sz="quarter" idx="11"/>
          </p:nvPr>
        </p:nvSpPr>
        <p:spPr/>
        <p:txBody>
          <a:bodyPr/>
          <a:lstStyle>
            <a:lvl1pPr>
              <a:defRPr/>
            </a:lvl1pPr>
          </a:lstStyle>
          <a:p>
            <a:pPr>
              <a:defRPr/>
            </a:pPr>
            <a:endParaRPr lang="en-US" altLang="sr-Latn-RS"/>
          </a:p>
        </p:txBody>
      </p:sp>
      <p:sp>
        <p:nvSpPr>
          <p:cNvPr id="6" name="Rezervirano mjesto broja slajda 5"/>
          <p:cNvSpPr>
            <a:spLocks noGrp="1"/>
          </p:cNvSpPr>
          <p:nvPr>
            <p:ph type="sldNum" sz="quarter" idx="12"/>
          </p:nvPr>
        </p:nvSpPr>
        <p:spPr/>
        <p:txBody>
          <a:bodyPr/>
          <a:lstStyle>
            <a:lvl1pPr>
              <a:defRPr/>
            </a:lvl1pPr>
          </a:lstStyle>
          <a:p>
            <a:pPr>
              <a:defRPr/>
            </a:pPr>
            <a:fld id="{DC42BEA0-0186-424F-92A0-AB93E7014C3A}" type="slidenum">
              <a:rPr lang="en-US" altLang="sr-Latn-RS"/>
              <a:pPr>
                <a:defRPr/>
              </a:pPr>
              <a:t>‹#›</a:t>
            </a:fld>
            <a:endParaRPr lang="en-US" altLang="sr-Latn-RS"/>
          </a:p>
        </p:txBody>
      </p:sp>
    </p:spTree>
    <p:extLst>
      <p:ext uri="{BB962C8B-B14F-4D97-AF65-F5344CB8AC3E}">
        <p14:creationId xmlns:p14="http://schemas.microsoft.com/office/powerpoint/2010/main" val="47690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pPr>
              <a:defRPr/>
            </a:pPr>
            <a:endParaRPr lang="en-US" altLang="sr-Latn-RS"/>
          </a:p>
        </p:txBody>
      </p:sp>
      <p:sp>
        <p:nvSpPr>
          <p:cNvPr id="5" name="Rezervirano mjesto podnožja 4"/>
          <p:cNvSpPr>
            <a:spLocks noGrp="1"/>
          </p:cNvSpPr>
          <p:nvPr>
            <p:ph type="ftr" sz="quarter" idx="11"/>
          </p:nvPr>
        </p:nvSpPr>
        <p:spPr/>
        <p:txBody>
          <a:bodyPr/>
          <a:lstStyle>
            <a:lvl1pPr>
              <a:defRPr/>
            </a:lvl1pPr>
          </a:lstStyle>
          <a:p>
            <a:pPr>
              <a:defRPr/>
            </a:pPr>
            <a:endParaRPr lang="en-US" altLang="sr-Latn-RS"/>
          </a:p>
        </p:txBody>
      </p:sp>
      <p:sp>
        <p:nvSpPr>
          <p:cNvPr id="6" name="Rezervirano mjesto broja slajda 5"/>
          <p:cNvSpPr>
            <a:spLocks noGrp="1"/>
          </p:cNvSpPr>
          <p:nvPr>
            <p:ph type="sldNum" sz="quarter" idx="12"/>
          </p:nvPr>
        </p:nvSpPr>
        <p:spPr/>
        <p:txBody>
          <a:bodyPr/>
          <a:lstStyle>
            <a:lvl1pPr>
              <a:defRPr/>
            </a:lvl1pPr>
          </a:lstStyle>
          <a:p>
            <a:pPr>
              <a:defRPr/>
            </a:pPr>
            <a:fld id="{C235AF9D-3B07-425D-B7FC-FB06653EA06C}" type="slidenum">
              <a:rPr lang="en-US" altLang="sr-Latn-RS"/>
              <a:pPr>
                <a:defRPr/>
              </a:pPr>
              <a:t>‹#›</a:t>
            </a:fld>
            <a:endParaRPr lang="en-US" altLang="sr-Latn-RS"/>
          </a:p>
        </p:txBody>
      </p:sp>
    </p:spTree>
    <p:extLst>
      <p:ext uri="{BB962C8B-B14F-4D97-AF65-F5344CB8AC3E}">
        <p14:creationId xmlns:p14="http://schemas.microsoft.com/office/powerpoint/2010/main" val="1398364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p:cNvSpPr>
            <a:spLocks noGrp="1"/>
          </p:cNvSpPr>
          <p:nvPr>
            <p:ph type="title"/>
          </p:nvPr>
        </p:nvSpPr>
        <p:spPr>
          <a:xfrm>
            <a:off x="623888" y="1709739"/>
            <a:ext cx="7886700" cy="2852737"/>
          </a:xfrm>
        </p:spPr>
        <p:txBody>
          <a:bodyPr anchor="b"/>
          <a:lstStyle>
            <a:lvl1pPr>
              <a:defRPr sz="4500"/>
            </a:lvl1pPr>
          </a:lstStyle>
          <a:p>
            <a:r>
              <a:rPr lang="hr-HR" smtClean="0"/>
              <a:t>Uredite stil naslova matrice</a:t>
            </a:r>
            <a:endParaRPr lang="hr-HR"/>
          </a:p>
        </p:txBody>
      </p:sp>
      <p:sp>
        <p:nvSpPr>
          <p:cNvPr id="3" name="Rezervirano mjesto teksta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r-HR" smtClean="0"/>
              <a:t>Uredite stilove teksta matrice</a:t>
            </a:r>
          </a:p>
        </p:txBody>
      </p:sp>
      <p:sp>
        <p:nvSpPr>
          <p:cNvPr id="4" name="Rezervirano mjesto datuma 3"/>
          <p:cNvSpPr>
            <a:spLocks noGrp="1"/>
          </p:cNvSpPr>
          <p:nvPr>
            <p:ph type="dt" sz="half" idx="10"/>
          </p:nvPr>
        </p:nvSpPr>
        <p:spPr/>
        <p:txBody>
          <a:bodyPr/>
          <a:lstStyle>
            <a:lvl1pPr>
              <a:defRPr/>
            </a:lvl1pPr>
          </a:lstStyle>
          <a:p>
            <a:pPr>
              <a:defRPr/>
            </a:pPr>
            <a:endParaRPr lang="en-US" altLang="sr-Latn-RS"/>
          </a:p>
        </p:txBody>
      </p:sp>
      <p:sp>
        <p:nvSpPr>
          <p:cNvPr id="5" name="Rezervirano mjesto podnožja 4"/>
          <p:cNvSpPr>
            <a:spLocks noGrp="1"/>
          </p:cNvSpPr>
          <p:nvPr>
            <p:ph type="ftr" sz="quarter" idx="11"/>
          </p:nvPr>
        </p:nvSpPr>
        <p:spPr/>
        <p:txBody>
          <a:bodyPr/>
          <a:lstStyle>
            <a:lvl1pPr>
              <a:defRPr/>
            </a:lvl1pPr>
          </a:lstStyle>
          <a:p>
            <a:pPr>
              <a:defRPr/>
            </a:pPr>
            <a:endParaRPr lang="en-US" altLang="sr-Latn-RS"/>
          </a:p>
        </p:txBody>
      </p:sp>
      <p:sp>
        <p:nvSpPr>
          <p:cNvPr id="6" name="Rezervirano mjesto broja slajda 5"/>
          <p:cNvSpPr>
            <a:spLocks noGrp="1"/>
          </p:cNvSpPr>
          <p:nvPr>
            <p:ph type="sldNum" sz="quarter" idx="12"/>
          </p:nvPr>
        </p:nvSpPr>
        <p:spPr/>
        <p:txBody>
          <a:bodyPr/>
          <a:lstStyle>
            <a:lvl1pPr>
              <a:defRPr/>
            </a:lvl1pPr>
          </a:lstStyle>
          <a:p>
            <a:pPr>
              <a:defRPr/>
            </a:pPr>
            <a:fld id="{683C6D39-4F98-451A-971F-0E88A4B03F4B}" type="slidenum">
              <a:rPr lang="en-US" altLang="sr-Latn-RS"/>
              <a:pPr>
                <a:defRPr/>
              </a:pPr>
              <a:t>‹#›</a:t>
            </a:fld>
            <a:endParaRPr lang="en-US" altLang="sr-Latn-RS"/>
          </a:p>
        </p:txBody>
      </p:sp>
    </p:spTree>
    <p:extLst>
      <p:ext uri="{BB962C8B-B14F-4D97-AF65-F5344CB8AC3E}">
        <p14:creationId xmlns:p14="http://schemas.microsoft.com/office/powerpoint/2010/main" val="2668081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sz="half" idx="1"/>
          </p:nvPr>
        </p:nvSpPr>
        <p:spPr>
          <a:xfrm>
            <a:off x="628650" y="1825625"/>
            <a:ext cx="3886200" cy="435133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29150" y="1825625"/>
            <a:ext cx="3886200" cy="435133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3"/>
          <p:cNvSpPr>
            <a:spLocks noGrp="1"/>
          </p:cNvSpPr>
          <p:nvPr>
            <p:ph type="dt" sz="half" idx="10"/>
          </p:nvPr>
        </p:nvSpPr>
        <p:spPr/>
        <p:txBody>
          <a:bodyPr/>
          <a:lstStyle>
            <a:lvl1pPr>
              <a:defRPr/>
            </a:lvl1pPr>
          </a:lstStyle>
          <a:p>
            <a:pPr>
              <a:defRPr/>
            </a:pPr>
            <a:endParaRPr lang="en-US" altLang="sr-Latn-RS"/>
          </a:p>
        </p:txBody>
      </p:sp>
      <p:sp>
        <p:nvSpPr>
          <p:cNvPr id="6" name="Rezervirano mjesto podnožja 4"/>
          <p:cNvSpPr>
            <a:spLocks noGrp="1"/>
          </p:cNvSpPr>
          <p:nvPr>
            <p:ph type="ftr" sz="quarter" idx="11"/>
          </p:nvPr>
        </p:nvSpPr>
        <p:spPr/>
        <p:txBody>
          <a:bodyPr/>
          <a:lstStyle>
            <a:lvl1pPr>
              <a:defRPr/>
            </a:lvl1pPr>
          </a:lstStyle>
          <a:p>
            <a:pPr>
              <a:defRPr/>
            </a:pPr>
            <a:endParaRPr lang="en-US" altLang="sr-Latn-RS"/>
          </a:p>
        </p:txBody>
      </p:sp>
      <p:sp>
        <p:nvSpPr>
          <p:cNvPr id="7" name="Rezervirano mjesto broja slajda 5"/>
          <p:cNvSpPr>
            <a:spLocks noGrp="1"/>
          </p:cNvSpPr>
          <p:nvPr>
            <p:ph type="sldNum" sz="quarter" idx="12"/>
          </p:nvPr>
        </p:nvSpPr>
        <p:spPr/>
        <p:txBody>
          <a:bodyPr/>
          <a:lstStyle>
            <a:lvl1pPr>
              <a:defRPr/>
            </a:lvl1pPr>
          </a:lstStyle>
          <a:p>
            <a:pPr>
              <a:defRPr/>
            </a:pPr>
            <a:fld id="{34FA47F9-43BA-4B09-BA4B-F69C370F9B76}" type="slidenum">
              <a:rPr lang="en-US" altLang="sr-Latn-RS"/>
              <a:pPr>
                <a:defRPr/>
              </a:pPr>
              <a:t>‹#›</a:t>
            </a:fld>
            <a:endParaRPr lang="en-US" altLang="sr-Latn-RS"/>
          </a:p>
        </p:txBody>
      </p:sp>
    </p:spTree>
    <p:extLst>
      <p:ext uri="{BB962C8B-B14F-4D97-AF65-F5344CB8AC3E}">
        <p14:creationId xmlns:p14="http://schemas.microsoft.com/office/powerpoint/2010/main" val="526348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629841" y="365126"/>
            <a:ext cx="7886700" cy="1325563"/>
          </a:xfrm>
        </p:spPr>
        <p:txBody>
          <a:bodyPr/>
          <a:lstStyle/>
          <a:p>
            <a:r>
              <a:rPr lang="hr-HR" smtClean="0"/>
              <a:t>Uredite stil naslova matrice</a:t>
            </a:r>
            <a:endParaRPr lang="hr-HR"/>
          </a:p>
        </p:txBody>
      </p:sp>
      <p:sp>
        <p:nvSpPr>
          <p:cNvPr id="3" name="Rezervirano mjesto teksta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r-HR" smtClean="0"/>
              <a:t>Uredite stilove teksta matrice</a:t>
            </a:r>
          </a:p>
        </p:txBody>
      </p:sp>
      <p:sp>
        <p:nvSpPr>
          <p:cNvPr id="4" name="Rezervirano mjesto sadržaja 3"/>
          <p:cNvSpPr>
            <a:spLocks noGrp="1"/>
          </p:cNvSpPr>
          <p:nvPr>
            <p:ph sz="half" idx="2"/>
          </p:nvPr>
        </p:nvSpPr>
        <p:spPr>
          <a:xfrm>
            <a:off x="629842" y="2505075"/>
            <a:ext cx="3868340"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r-HR" smtClean="0"/>
              <a:t>Uredite stilove teksta matrice</a:t>
            </a:r>
          </a:p>
        </p:txBody>
      </p:sp>
      <p:sp>
        <p:nvSpPr>
          <p:cNvPr id="6" name="Rezervirano mjesto sadržaja 5"/>
          <p:cNvSpPr>
            <a:spLocks noGrp="1"/>
          </p:cNvSpPr>
          <p:nvPr>
            <p:ph sz="quarter" idx="4"/>
          </p:nvPr>
        </p:nvSpPr>
        <p:spPr>
          <a:xfrm>
            <a:off x="4629150" y="2505075"/>
            <a:ext cx="3887391"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3"/>
          <p:cNvSpPr>
            <a:spLocks noGrp="1"/>
          </p:cNvSpPr>
          <p:nvPr>
            <p:ph type="dt" sz="half" idx="10"/>
          </p:nvPr>
        </p:nvSpPr>
        <p:spPr/>
        <p:txBody>
          <a:bodyPr/>
          <a:lstStyle>
            <a:lvl1pPr>
              <a:defRPr/>
            </a:lvl1pPr>
          </a:lstStyle>
          <a:p>
            <a:pPr>
              <a:defRPr/>
            </a:pPr>
            <a:endParaRPr lang="en-US" altLang="sr-Latn-RS"/>
          </a:p>
        </p:txBody>
      </p:sp>
      <p:sp>
        <p:nvSpPr>
          <p:cNvPr id="8" name="Rezervirano mjesto podnožja 4"/>
          <p:cNvSpPr>
            <a:spLocks noGrp="1"/>
          </p:cNvSpPr>
          <p:nvPr>
            <p:ph type="ftr" sz="quarter" idx="11"/>
          </p:nvPr>
        </p:nvSpPr>
        <p:spPr/>
        <p:txBody>
          <a:bodyPr/>
          <a:lstStyle>
            <a:lvl1pPr>
              <a:defRPr/>
            </a:lvl1pPr>
          </a:lstStyle>
          <a:p>
            <a:pPr>
              <a:defRPr/>
            </a:pPr>
            <a:endParaRPr lang="en-US" altLang="sr-Latn-RS"/>
          </a:p>
        </p:txBody>
      </p:sp>
      <p:sp>
        <p:nvSpPr>
          <p:cNvPr id="9" name="Rezervirano mjesto broja slajda 5"/>
          <p:cNvSpPr>
            <a:spLocks noGrp="1"/>
          </p:cNvSpPr>
          <p:nvPr>
            <p:ph type="sldNum" sz="quarter" idx="12"/>
          </p:nvPr>
        </p:nvSpPr>
        <p:spPr/>
        <p:txBody>
          <a:bodyPr/>
          <a:lstStyle>
            <a:lvl1pPr>
              <a:defRPr/>
            </a:lvl1pPr>
          </a:lstStyle>
          <a:p>
            <a:pPr>
              <a:defRPr/>
            </a:pPr>
            <a:fld id="{D5605BFC-933E-4282-A994-63B5373FD26F}" type="slidenum">
              <a:rPr lang="en-US" altLang="sr-Latn-RS"/>
              <a:pPr>
                <a:defRPr/>
              </a:pPr>
              <a:t>‹#›</a:t>
            </a:fld>
            <a:endParaRPr lang="en-US" altLang="sr-Latn-RS"/>
          </a:p>
        </p:txBody>
      </p:sp>
    </p:spTree>
    <p:extLst>
      <p:ext uri="{BB962C8B-B14F-4D97-AF65-F5344CB8AC3E}">
        <p14:creationId xmlns:p14="http://schemas.microsoft.com/office/powerpoint/2010/main" val="1667413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datuma 3"/>
          <p:cNvSpPr>
            <a:spLocks noGrp="1"/>
          </p:cNvSpPr>
          <p:nvPr>
            <p:ph type="dt" sz="half" idx="10"/>
          </p:nvPr>
        </p:nvSpPr>
        <p:spPr/>
        <p:txBody>
          <a:bodyPr/>
          <a:lstStyle>
            <a:lvl1pPr>
              <a:defRPr/>
            </a:lvl1pPr>
          </a:lstStyle>
          <a:p>
            <a:pPr>
              <a:defRPr/>
            </a:pPr>
            <a:endParaRPr lang="en-US" altLang="sr-Latn-RS"/>
          </a:p>
        </p:txBody>
      </p:sp>
      <p:sp>
        <p:nvSpPr>
          <p:cNvPr id="4" name="Rezervirano mjesto podnožja 4"/>
          <p:cNvSpPr>
            <a:spLocks noGrp="1"/>
          </p:cNvSpPr>
          <p:nvPr>
            <p:ph type="ftr" sz="quarter" idx="11"/>
          </p:nvPr>
        </p:nvSpPr>
        <p:spPr/>
        <p:txBody>
          <a:bodyPr/>
          <a:lstStyle>
            <a:lvl1pPr>
              <a:defRPr/>
            </a:lvl1pPr>
          </a:lstStyle>
          <a:p>
            <a:pPr>
              <a:defRPr/>
            </a:pPr>
            <a:endParaRPr lang="en-US" altLang="sr-Latn-RS"/>
          </a:p>
        </p:txBody>
      </p:sp>
      <p:sp>
        <p:nvSpPr>
          <p:cNvPr id="5" name="Rezervirano mjesto broja slajda 5"/>
          <p:cNvSpPr>
            <a:spLocks noGrp="1"/>
          </p:cNvSpPr>
          <p:nvPr>
            <p:ph type="sldNum" sz="quarter" idx="12"/>
          </p:nvPr>
        </p:nvSpPr>
        <p:spPr/>
        <p:txBody>
          <a:bodyPr/>
          <a:lstStyle>
            <a:lvl1pPr>
              <a:defRPr/>
            </a:lvl1pPr>
          </a:lstStyle>
          <a:p>
            <a:pPr>
              <a:defRPr/>
            </a:pPr>
            <a:fld id="{C39E4D5A-7917-4043-A6D4-F694BEE48882}" type="slidenum">
              <a:rPr lang="en-US" altLang="sr-Latn-RS"/>
              <a:pPr>
                <a:defRPr/>
              </a:pPr>
              <a:t>‹#›</a:t>
            </a:fld>
            <a:endParaRPr lang="en-US" altLang="sr-Latn-RS"/>
          </a:p>
        </p:txBody>
      </p:sp>
    </p:spTree>
    <p:extLst>
      <p:ext uri="{BB962C8B-B14F-4D97-AF65-F5344CB8AC3E}">
        <p14:creationId xmlns:p14="http://schemas.microsoft.com/office/powerpoint/2010/main" val="4017696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3"/>
          <p:cNvSpPr>
            <a:spLocks noGrp="1"/>
          </p:cNvSpPr>
          <p:nvPr>
            <p:ph type="dt" sz="half" idx="10"/>
          </p:nvPr>
        </p:nvSpPr>
        <p:spPr/>
        <p:txBody>
          <a:bodyPr/>
          <a:lstStyle>
            <a:lvl1pPr>
              <a:defRPr/>
            </a:lvl1pPr>
          </a:lstStyle>
          <a:p>
            <a:pPr>
              <a:defRPr/>
            </a:pPr>
            <a:endParaRPr lang="en-US" altLang="sr-Latn-RS"/>
          </a:p>
        </p:txBody>
      </p:sp>
      <p:sp>
        <p:nvSpPr>
          <p:cNvPr id="3" name="Rezervirano mjesto podnožja 4"/>
          <p:cNvSpPr>
            <a:spLocks noGrp="1"/>
          </p:cNvSpPr>
          <p:nvPr>
            <p:ph type="ftr" sz="quarter" idx="11"/>
          </p:nvPr>
        </p:nvSpPr>
        <p:spPr/>
        <p:txBody>
          <a:bodyPr/>
          <a:lstStyle>
            <a:lvl1pPr>
              <a:defRPr/>
            </a:lvl1pPr>
          </a:lstStyle>
          <a:p>
            <a:pPr>
              <a:defRPr/>
            </a:pPr>
            <a:endParaRPr lang="en-US" altLang="sr-Latn-RS"/>
          </a:p>
        </p:txBody>
      </p:sp>
      <p:sp>
        <p:nvSpPr>
          <p:cNvPr id="4" name="Rezervirano mjesto broja slajda 5"/>
          <p:cNvSpPr>
            <a:spLocks noGrp="1"/>
          </p:cNvSpPr>
          <p:nvPr>
            <p:ph type="sldNum" sz="quarter" idx="12"/>
          </p:nvPr>
        </p:nvSpPr>
        <p:spPr/>
        <p:txBody>
          <a:bodyPr/>
          <a:lstStyle>
            <a:lvl1pPr>
              <a:defRPr/>
            </a:lvl1pPr>
          </a:lstStyle>
          <a:p>
            <a:pPr>
              <a:defRPr/>
            </a:pPr>
            <a:fld id="{28B89D75-163A-4917-B858-51A1C3F2AD2E}" type="slidenum">
              <a:rPr lang="en-US" altLang="sr-Latn-RS"/>
              <a:pPr>
                <a:defRPr/>
              </a:pPr>
              <a:t>‹#›</a:t>
            </a:fld>
            <a:endParaRPr lang="en-US" altLang="sr-Latn-RS"/>
          </a:p>
        </p:txBody>
      </p:sp>
    </p:spTree>
    <p:extLst>
      <p:ext uri="{BB962C8B-B14F-4D97-AF65-F5344CB8AC3E}">
        <p14:creationId xmlns:p14="http://schemas.microsoft.com/office/powerpoint/2010/main" val="1681962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sr-Latn-R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sr-Latn-RS"/>
          </a:p>
        </p:txBody>
      </p:sp>
      <p:sp>
        <p:nvSpPr>
          <p:cNvPr id="6" name="Rectangle 7"/>
          <p:cNvSpPr>
            <a:spLocks noGrp="1" noChangeArrowheads="1"/>
          </p:cNvSpPr>
          <p:nvPr>
            <p:ph type="sldNum" sz="quarter" idx="12"/>
          </p:nvPr>
        </p:nvSpPr>
        <p:spPr>
          <a:ln/>
        </p:spPr>
        <p:txBody>
          <a:bodyPr/>
          <a:lstStyle>
            <a:lvl1pPr>
              <a:defRPr/>
            </a:lvl1pPr>
          </a:lstStyle>
          <a:p>
            <a:pPr>
              <a:defRPr/>
            </a:pPr>
            <a:fld id="{6B3FDDC9-26FA-427E-876D-25AEAC629BF2}" type="slidenum">
              <a:rPr lang="en-US" altLang="sr-Latn-RS"/>
              <a:pPr>
                <a:defRPr/>
              </a:pPr>
              <a:t>‹#›</a:t>
            </a:fld>
            <a:endParaRPr lang="en-US" altLang="sr-Latn-RS"/>
          </a:p>
        </p:txBody>
      </p:sp>
    </p:spTree>
    <p:extLst>
      <p:ext uri="{BB962C8B-B14F-4D97-AF65-F5344CB8AC3E}">
        <p14:creationId xmlns:p14="http://schemas.microsoft.com/office/powerpoint/2010/main" val="369045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629841" y="457200"/>
            <a:ext cx="2949178" cy="1600200"/>
          </a:xfrm>
        </p:spPr>
        <p:txBody>
          <a:bodyPr anchor="b"/>
          <a:lstStyle>
            <a:lvl1pPr>
              <a:defRPr sz="2400"/>
            </a:lvl1pPr>
          </a:lstStyle>
          <a:p>
            <a:r>
              <a:rPr lang="hr-HR" smtClean="0"/>
              <a:t>Uredite stil naslova matrice</a:t>
            </a:r>
            <a:endParaRPr lang="hr-HR"/>
          </a:p>
        </p:txBody>
      </p:sp>
      <p:sp>
        <p:nvSpPr>
          <p:cNvPr id="3" name="Rezervirano mjesto sadržaja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r-HR" smtClean="0"/>
              <a:t>Uredite stilove teksta matrice</a:t>
            </a:r>
          </a:p>
        </p:txBody>
      </p:sp>
      <p:sp>
        <p:nvSpPr>
          <p:cNvPr id="5" name="Rezervirano mjesto datuma 3"/>
          <p:cNvSpPr>
            <a:spLocks noGrp="1"/>
          </p:cNvSpPr>
          <p:nvPr>
            <p:ph type="dt" sz="half" idx="10"/>
          </p:nvPr>
        </p:nvSpPr>
        <p:spPr/>
        <p:txBody>
          <a:bodyPr/>
          <a:lstStyle>
            <a:lvl1pPr>
              <a:defRPr/>
            </a:lvl1pPr>
          </a:lstStyle>
          <a:p>
            <a:pPr>
              <a:defRPr/>
            </a:pPr>
            <a:endParaRPr lang="en-US" altLang="sr-Latn-RS"/>
          </a:p>
        </p:txBody>
      </p:sp>
      <p:sp>
        <p:nvSpPr>
          <p:cNvPr id="6" name="Rezervirano mjesto podnožja 4"/>
          <p:cNvSpPr>
            <a:spLocks noGrp="1"/>
          </p:cNvSpPr>
          <p:nvPr>
            <p:ph type="ftr" sz="quarter" idx="11"/>
          </p:nvPr>
        </p:nvSpPr>
        <p:spPr/>
        <p:txBody>
          <a:bodyPr/>
          <a:lstStyle>
            <a:lvl1pPr>
              <a:defRPr/>
            </a:lvl1pPr>
          </a:lstStyle>
          <a:p>
            <a:pPr>
              <a:defRPr/>
            </a:pPr>
            <a:endParaRPr lang="en-US" altLang="sr-Latn-RS"/>
          </a:p>
        </p:txBody>
      </p:sp>
      <p:sp>
        <p:nvSpPr>
          <p:cNvPr id="7" name="Rezervirano mjesto broja slajda 5"/>
          <p:cNvSpPr>
            <a:spLocks noGrp="1"/>
          </p:cNvSpPr>
          <p:nvPr>
            <p:ph type="sldNum" sz="quarter" idx="12"/>
          </p:nvPr>
        </p:nvSpPr>
        <p:spPr/>
        <p:txBody>
          <a:bodyPr/>
          <a:lstStyle>
            <a:lvl1pPr>
              <a:defRPr/>
            </a:lvl1pPr>
          </a:lstStyle>
          <a:p>
            <a:pPr>
              <a:defRPr/>
            </a:pPr>
            <a:fld id="{46C8E618-D843-4AE1-87B3-2355C2FA20D9}" type="slidenum">
              <a:rPr lang="en-US" altLang="sr-Latn-RS"/>
              <a:pPr>
                <a:defRPr/>
              </a:pPr>
              <a:t>‹#›</a:t>
            </a:fld>
            <a:endParaRPr lang="en-US" altLang="sr-Latn-RS"/>
          </a:p>
        </p:txBody>
      </p:sp>
    </p:spTree>
    <p:extLst>
      <p:ext uri="{BB962C8B-B14F-4D97-AF65-F5344CB8AC3E}">
        <p14:creationId xmlns:p14="http://schemas.microsoft.com/office/powerpoint/2010/main" val="3684577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629841" y="457200"/>
            <a:ext cx="2949178" cy="1600200"/>
          </a:xfrm>
        </p:spPr>
        <p:txBody>
          <a:bodyPr anchor="b"/>
          <a:lstStyle>
            <a:lvl1pPr>
              <a:defRPr sz="2400"/>
            </a:lvl1pPr>
          </a:lstStyle>
          <a:p>
            <a:r>
              <a:rPr lang="hr-HR" smtClean="0"/>
              <a:t>Uredite stil naslova matrice</a:t>
            </a:r>
            <a:endParaRPr lang="hr-HR"/>
          </a:p>
        </p:txBody>
      </p:sp>
      <p:sp>
        <p:nvSpPr>
          <p:cNvPr id="3" name="Rezervirano mjesto slike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hr-HR" noProof="0" smtClean="0"/>
          </a:p>
        </p:txBody>
      </p:sp>
      <p:sp>
        <p:nvSpPr>
          <p:cNvPr id="4" name="Rezervirano mjesto teksta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r-HR" smtClean="0"/>
              <a:t>Uredite stilove teksta matrice</a:t>
            </a:r>
          </a:p>
        </p:txBody>
      </p:sp>
      <p:sp>
        <p:nvSpPr>
          <p:cNvPr id="5" name="Rezervirano mjesto datuma 3"/>
          <p:cNvSpPr>
            <a:spLocks noGrp="1"/>
          </p:cNvSpPr>
          <p:nvPr>
            <p:ph type="dt" sz="half" idx="10"/>
          </p:nvPr>
        </p:nvSpPr>
        <p:spPr/>
        <p:txBody>
          <a:bodyPr/>
          <a:lstStyle>
            <a:lvl1pPr>
              <a:defRPr/>
            </a:lvl1pPr>
          </a:lstStyle>
          <a:p>
            <a:pPr>
              <a:defRPr/>
            </a:pPr>
            <a:endParaRPr lang="en-US" altLang="sr-Latn-RS"/>
          </a:p>
        </p:txBody>
      </p:sp>
      <p:sp>
        <p:nvSpPr>
          <p:cNvPr id="6" name="Rezervirano mjesto podnožja 4"/>
          <p:cNvSpPr>
            <a:spLocks noGrp="1"/>
          </p:cNvSpPr>
          <p:nvPr>
            <p:ph type="ftr" sz="quarter" idx="11"/>
          </p:nvPr>
        </p:nvSpPr>
        <p:spPr/>
        <p:txBody>
          <a:bodyPr/>
          <a:lstStyle>
            <a:lvl1pPr>
              <a:defRPr/>
            </a:lvl1pPr>
          </a:lstStyle>
          <a:p>
            <a:pPr>
              <a:defRPr/>
            </a:pPr>
            <a:endParaRPr lang="en-US" altLang="sr-Latn-RS"/>
          </a:p>
        </p:txBody>
      </p:sp>
      <p:sp>
        <p:nvSpPr>
          <p:cNvPr id="7" name="Rezervirano mjesto broja slajda 5"/>
          <p:cNvSpPr>
            <a:spLocks noGrp="1"/>
          </p:cNvSpPr>
          <p:nvPr>
            <p:ph type="sldNum" sz="quarter" idx="12"/>
          </p:nvPr>
        </p:nvSpPr>
        <p:spPr/>
        <p:txBody>
          <a:bodyPr/>
          <a:lstStyle>
            <a:lvl1pPr>
              <a:defRPr/>
            </a:lvl1pPr>
          </a:lstStyle>
          <a:p>
            <a:pPr>
              <a:defRPr/>
            </a:pPr>
            <a:fld id="{A9A21EB2-4800-4AFB-9941-BA587DD803B0}" type="slidenum">
              <a:rPr lang="en-US" altLang="sr-Latn-RS"/>
              <a:pPr>
                <a:defRPr/>
              </a:pPr>
              <a:t>‹#›</a:t>
            </a:fld>
            <a:endParaRPr lang="en-US" altLang="sr-Latn-RS"/>
          </a:p>
        </p:txBody>
      </p:sp>
    </p:spTree>
    <p:extLst>
      <p:ext uri="{BB962C8B-B14F-4D97-AF65-F5344CB8AC3E}">
        <p14:creationId xmlns:p14="http://schemas.microsoft.com/office/powerpoint/2010/main" val="101929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pPr>
              <a:defRPr/>
            </a:pPr>
            <a:endParaRPr lang="en-US" altLang="sr-Latn-RS"/>
          </a:p>
        </p:txBody>
      </p:sp>
      <p:sp>
        <p:nvSpPr>
          <p:cNvPr id="5" name="Rezervirano mjesto podnožja 4"/>
          <p:cNvSpPr>
            <a:spLocks noGrp="1"/>
          </p:cNvSpPr>
          <p:nvPr>
            <p:ph type="ftr" sz="quarter" idx="11"/>
          </p:nvPr>
        </p:nvSpPr>
        <p:spPr/>
        <p:txBody>
          <a:bodyPr/>
          <a:lstStyle>
            <a:lvl1pPr>
              <a:defRPr/>
            </a:lvl1pPr>
          </a:lstStyle>
          <a:p>
            <a:pPr>
              <a:defRPr/>
            </a:pPr>
            <a:endParaRPr lang="en-US" altLang="sr-Latn-RS"/>
          </a:p>
        </p:txBody>
      </p:sp>
      <p:sp>
        <p:nvSpPr>
          <p:cNvPr id="6" name="Rezervirano mjesto broja slajda 5"/>
          <p:cNvSpPr>
            <a:spLocks noGrp="1"/>
          </p:cNvSpPr>
          <p:nvPr>
            <p:ph type="sldNum" sz="quarter" idx="12"/>
          </p:nvPr>
        </p:nvSpPr>
        <p:spPr/>
        <p:txBody>
          <a:bodyPr/>
          <a:lstStyle>
            <a:lvl1pPr>
              <a:defRPr/>
            </a:lvl1pPr>
          </a:lstStyle>
          <a:p>
            <a:pPr>
              <a:defRPr/>
            </a:pPr>
            <a:fld id="{A37340B9-EE72-47C5-9BAE-93B7B33F4D83}" type="slidenum">
              <a:rPr lang="en-US" altLang="sr-Latn-RS"/>
              <a:pPr>
                <a:defRPr/>
              </a:pPr>
              <a:t>‹#›</a:t>
            </a:fld>
            <a:endParaRPr lang="en-US" altLang="sr-Latn-RS"/>
          </a:p>
        </p:txBody>
      </p:sp>
    </p:spTree>
    <p:extLst>
      <p:ext uri="{BB962C8B-B14F-4D97-AF65-F5344CB8AC3E}">
        <p14:creationId xmlns:p14="http://schemas.microsoft.com/office/powerpoint/2010/main" val="3118739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543675" y="365125"/>
            <a:ext cx="1971675" cy="5811838"/>
          </a:xfrm>
        </p:spPr>
        <p:txBody>
          <a:bodyPr vert="eaVert"/>
          <a:lstStyle/>
          <a:p>
            <a:r>
              <a:rPr lang="hr-HR" smtClean="0"/>
              <a:t>Uredite stil naslova matrice</a:t>
            </a:r>
            <a:endParaRPr lang="hr-HR"/>
          </a:p>
        </p:txBody>
      </p:sp>
      <p:sp>
        <p:nvSpPr>
          <p:cNvPr id="3" name="Rezervirano mjesto okomitog teksta 2"/>
          <p:cNvSpPr>
            <a:spLocks noGrp="1"/>
          </p:cNvSpPr>
          <p:nvPr>
            <p:ph type="body" orient="vert" idx="1"/>
          </p:nvPr>
        </p:nvSpPr>
        <p:spPr>
          <a:xfrm>
            <a:off x="628650" y="365125"/>
            <a:ext cx="5800725" cy="5811838"/>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pPr>
              <a:defRPr/>
            </a:pPr>
            <a:endParaRPr lang="en-US" altLang="sr-Latn-RS"/>
          </a:p>
        </p:txBody>
      </p:sp>
      <p:sp>
        <p:nvSpPr>
          <p:cNvPr id="5" name="Rezervirano mjesto podnožja 4"/>
          <p:cNvSpPr>
            <a:spLocks noGrp="1"/>
          </p:cNvSpPr>
          <p:nvPr>
            <p:ph type="ftr" sz="quarter" idx="11"/>
          </p:nvPr>
        </p:nvSpPr>
        <p:spPr/>
        <p:txBody>
          <a:bodyPr/>
          <a:lstStyle>
            <a:lvl1pPr>
              <a:defRPr/>
            </a:lvl1pPr>
          </a:lstStyle>
          <a:p>
            <a:pPr>
              <a:defRPr/>
            </a:pPr>
            <a:endParaRPr lang="en-US" altLang="sr-Latn-RS"/>
          </a:p>
        </p:txBody>
      </p:sp>
      <p:sp>
        <p:nvSpPr>
          <p:cNvPr id="6" name="Rezervirano mjesto broja slajda 5"/>
          <p:cNvSpPr>
            <a:spLocks noGrp="1"/>
          </p:cNvSpPr>
          <p:nvPr>
            <p:ph type="sldNum" sz="quarter" idx="12"/>
          </p:nvPr>
        </p:nvSpPr>
        <p:spPr/>
        <p:txBody>
          <a:bodyPr/>
          <a:lstStyle>
            <a:lvl1pPr>
              <a:defRPr/>
            </a:lvl1pPr>
          </a:lstStyle>
          <a:p>
            <a:pPr>
              <a:defRPr/>
            </a:pPr>
            <a:fld id="{ECC320F8-4984-4546-B237-E912A6D593A3}" type="slidenum">
              <a:rPr lang="en-US" altLang="sr-Latn-RS"/>
              <a:pPr>
                <a:defRPr/>
              </a:pPr>
              <a:t>‹#›</a:t>
            </a:fld>
            <a:endParaRPr lang="en-US" altLang="sr-Latn-RS"/>
          </a:p>
        </p:txBody>
      </p:sp>
    </p:spTree>
    <p:extLst>
      <p:ext uri="{BB962C8B-B14F-4D97-AF65-F5344CB8AC3E}">
        <p14:creationId xmlns:p14="http://schemas.microsoft.com/office/powerpoint/2010/main" val="2317397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pic>
        <p:nvPicPr>
          <p:cNvPr id="4" name="Picture 6" descr="horizon.png"/>
          <p:cNvPicPr>
            <a:picLocks noChangeAspect="1"/>
          </p:cNvPicPr>
          <p:nvPr/>
        </p:nvPicPr>
        <p:blipFill>
          <a:blip r:embed="rId2">
            <a:extLst>
              <a:ext uri="{28A0092B-C50C-407E-A947-70E740481C1C}">
                <a14:useLocalDpi xmlns:a14="http://schemas.microsoft.com/office/drawing/2010/main" val="0"/>
              </a:ext>
            </a:extLst>
          </a:blip>
          <a:srcRect t="33333"/>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219200" y="3886200"/>
            <a:ext cx="6400800" cy="1752600"/>
          </a:xfrm>
        </p:spPr>
        <p:txBody>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Uredite stil podnaslova matrice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hr-HR" smtClean="0"/>
              <a:t>Uredite stil naslova matrice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sr-Latn-RS"/>
          </a:p>
        </p:txBody>
      </p:sp>
      <p:sp>
        <p:nvSpPr>
          <p:cNvPr id="6" name="Footer Placeholder 4"/>
          <p:cNvSpPr>
            <a:spLocks noGrp="1"/>
          </p:cNvSpPr>
          <p:nvPr>
            <p:ph type="ftr" sz="quarter" idx="11"/>
          </p:nvPr>
        </p:nvSpPr>
        <p:spPr/>
        <p:txBody>
          <a:bodyPr/>
          <a:lstStyle>
            <a:lvl1pPr>
              <a:defRPr/>
            </a:lvl1pPr>
          </a:lstStyle>
          <a:p>
            <a:pPr>
              <a:defRPr/>
            </a:pPr>
            <a:endParaRPr lang="en-US" altLang="sr-Latn-RS"/>
          </a:p>
        </p:txBody>
      </p:sp>
      <p:sp>
        <p:nvSpPr>
          <p:cNvPr id="7" name="Slide Number Placeholder 5"/>
          <p:cNvSpPr>
            <a:spLocks noGrp="1"/>
          </p:cNvSpPr>
          <p:nvPr>
            <p:ph type="sldNum" sz="quarter" idx="12"/>
          </p:nvPr>
        </p:nvSpPr>
        <p:spPr/>
        <p:txBody>
          <a:bodyPr/>
          <a:lstStyle>
            <a:lvl1pPr>
              <a:defRPr/>
            </a:lvl1pPr>
          </a:lstStyle>
          <a:p>
            <a:pPr>
              <a:defRPr/>
            </a:pPr>
            <a:fld id="{D26CF35C-55F8-48F7-ABBE-5494FA7482DA}" type="slidenum">
              <a:rPr lang="en-US" altLang="sr-Latn-RS"/>
              <a:pPr>
                <a:defRPr/>
              </a:pPr>
              <a:t>‹#›</a:t>
            </a:fld>
            <a:endParaRPr lang="en-US" altLang="sr-Latn-RS"/>
          </a:p>
        </p:txBody>
      </p:sp>
    </p:spTree>
    <p:extLst>
      <p:ext uri="{BB962C8B-B14F-4D97-AF65-F5344CB8AC3E}">
        <p14:creationId xmlns:p14="http://schemas.microsoft.com/office/powerpoint/2010/main" val="1707202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hr-HR" smtClean="0"/>
              <a:t>Uredite stil naslova matrice</a:t>
            </a:r>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ltLang="sr-Latn-RS"/>
          </a:p>
        </p:txBody>
      </p:sp>
      <p:sp>
        <p:nvSpPr>
          <p:cNvPr id="5" name="Footer Placeholder 4"/>
          <p:cNvSpPr>
            <a:spLocks noGrp="1"/>
          </p:cNvSpPr>
          <p:nvPr>
            <p:ph type="ftr" sz="quarter" idx="15"/>
          </p:nvPr>
        </p:nvSpPr>
        <p:spPr/>
        <p:txBody>
          <a:bodyPr/>
          <a:lstStyle>
            <a:lvl1pPr>
              <a:defRPr/>
            </a:lvl1pPr>
          </a:lstStyle>
          <a:p>
            <a:pPr>
              <a:defRPr/>
            </a:pPr>
            <a:endParaRPr lang="en-US" altLang="sr-Latn-RS"/>
          </a:p>
        </p:txBody>
      </p:sp>
      <p:sp>
        <p:nvSpPr>
          <p:cNvPr id="6" name="Slide Number Placeholder 5"/>
          <p:cNvSpPr>
            <a:spLocks noGrp="1"/>
          </p:cNvSpPr>
          <p:nvPr>
            <p:ph type="sldNum" sz="quarter" idx="16"/>
          </p:nvPr>
        </p:nvSpPr>
        <p:spPr/>
        <p:txBody>
          <a:bodyPr/>
          <a:lstStyle>
            <a:lvl1pPr>
              <a:defRPr/>
            </a:lvl1pPr>
          </a:lstStyle>
          <a:p>
            <a:pPr>
              <a:defRPr/>
            </a:pPr>
            <a:fld id="{C529AFC0-FD48-472B-AC5E-4F5B3FDB5F4E}" type="slidenum">
              <a:rPr lang="en-US" altLang="sr-Latn-RS"/>
              <a:pPr>
                <a:defRPr/>
              </a:pPr>
              <a:t>‹#›</a:t>
            </a:fld>
            <a:endParaRPr lang="en-US" altLang="sr-Latn-RS"/>
          </a:p>
        </p:txBody>
      </p:sp>
    </p:spTree>
    <p:extLst>
      <p:ext uri="{BB962C8B-B14F-4D97-AF65-F5344CB8AC3E}">
        <p14:creationId xmlns:p14="http://schemas.microsoft.com/office/powerpoint/2010/main" val="30148483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Zaglavlje odjeljka">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hr-HR" smtClean="0"/>
              <a:t>Uredite stil naslova matrice</a:t>
            </a:r>
            <a:endParaRPr lang="en-US" dirty="0"/>
          </a:p>
        </p:txBody>
      </p:sp>
      <p:sp>
        <p:nvSpPr>
          <p:cNvPr id="3" name="Text Placeholder 2"/>
          <p:cNvSpPr>
            <a:spLocks noGrp="1"/>
          </p:cNvSpPr>
          <p:nvPr>
            <p:ph type="body" idx="1"/>
          </p:nvPr>
        </p:nvSpPr>
        <p:spPr>
          <a:xfrm>
            <a:off x="609600" y="3462338"/>
            <a:ext cx="7885113" cy="1500187"/>
          </a:xfrm>
        </p:spPr>
        <p:txBody>
          <a:bodyPr anchor="b"/>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lvl1pPr>
              <a:defRPr/>
            </a:lvl1pPr>
          </a:lstStyle>
          <a:p>
            <a:pPr>
              <a:defRPr/>
            </a:pPr>
            <a:endParaRPr lang="en-US" altLang="sr-Latn-RS"/>
          </a:p>
        </p:txBody>
      </p:sp>
      <p:sp>
        <p:nvSpPr>
          <p:cNvPr id="5" name="Footer Placeholder 4"/>
          <p:cNvSpPr>
            <a:spLocks noGrp="1"/>
          </p:cNvSpPr>
          <p:nvPr>
            <p:ph type="ftr" sz="quarter" idx="11"/>
          </p:nvPr>
        </p:nvSpPr>
        <p:spPr/>
        <p:txBody>
          <a:bodyPr/>
          <a:lstStyle>
            <a:lvl1pPr>
              <a:defRPr/>
            </a:lvl1pPr>
          </a:lstStyle>
          <a:p>
            <a:pPr>
              <a:defRPr/>
            </a:pPr>
            <a:endParaRPr lang="en-US" altLang="sr-Latn-RS"/>
          </a:p>
        </p:txBody>
      </p:sp>
      <p:sp>
        <p:nvSpPr>
          <p:cNvPr id="6" name="Slide Number Placeholder 5"/>
          <p:cNvSpPr>
            <a:spLocks noGrp="1"/>
          </p:cNvSpPr>
          <p:nvPr>
            <p:ph type="sldNum" sz="quarter" idx="12"/>
          </p:nvPr>
        </p:nvSpPr>
        <p:spPr/>
        <p:txBody>
          <a:bodyPr/>
          <a:lstStyle>
            <a:lvl1pPr>
              <a:defRPr/>
            </a:lvl1pPr>
          </a:lstStyle>
          <a:p>
            <a:pPr>
              <a:defRPr/>
            </a:pPr>
            <a:fld id="{46E78BCB-CA87-4B44-B4FA-28F73CC77DCF}" type="slidenum">
              <a:rPr lang="en-US" altLang="sr-Latn-RS"/>
              <a:pPr>
                <a:defRPr/>
              </a:pPr>
              <a:t>‹#›</a:t>
            </a:fld>
            <a:endParaRPr lang="en-US" altLang="sr-Latn-RS"/>
          </a:p>
        </p:txBody>
      </p:sp>
    </p:spTree>
    <p:extLst>
      <p:ext uri="{BB962C8B-B14F-4D97-AF65-F5344CB8AC3E}">
        <p14:creationId xmlns:p14="http://schemas.microsoft.com/office/powerpoint/2010/main" val="34134860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smtClean="0"/>
          </a:p>
        </p:txBody>
      </p:sp>
      <p:sp>
        <p:nvSpPr>
          <p:cNvPr id="2" name="Title 1"/>
          <p:cNvSpPr>
            <a:spLocks noGrp="1"/>
          </p:cNvSpPr>
          <p:nvPr>
            <p:ph type="title"/>
          </p:nvPr>
        </p:nvSpPr>
        <p:spPr>
          <a:xfrm>
            <a:off x="609600" y="274638"/>
            <a:ext cx="7924800" cy="1143000"/>
          </a:xfrm>
        </p:spPr>
        <p:txBody>
          <a:bodyPr/>
          <a:lstStyle/>
          <a:p>
            <a:r>
              <a:rPr lang="hr-HR" smtClean="0"/>
              <a:t>Uredite stil naslova matrice</a:t>
            </a:r>
            <a:endParaRPr lang="en-US" dirty="0"/>
          </a:p>
        </p:txBody>
      </p:sp>
      <p:sp>
        <p:nvSpPr>
          <p:cNvPr id="5" name="Date Placeholder 3"/>
          <p:cNvSpPr>
            <a:spLocks noGrp="1"/>
          </p:cNvSpPr>
          <p:nvPr>
            <p:ph type="dt" sz="half" idx="15"/>
          </p:nvPr>
        </p:nvSpPr>
        <p:spPr/>
        <p:txBody>
          <a:bodyPr/>
          <a:lstStyle>
            <a:lvl1pPr>
              <a:defRPr/>
            </a:lvl1pPr>
          </a:lstStyle>
          <a:p>
            <a:pPr>
              <a:defRPr/>
            </a:pPr>
            <a:endParaRPr lang="en-US" altLang="sr-Latn-RS"/>
          </a:p>
        </p:txBody>
      </p:sp>
      <p:sp>
        <p:nvSpPr>
          <p:cNvPr id="6" name="Footer Placeholder 4"/>
          <p:cNvSpPr>
            <a:spLocks noGrp="1"/>
          </p:cNvSpPr>
          <p:nvPr>
            <p:ph type="ftr" sz="quarter" idx="16"/>
          </p:nvPr>
        </p:nvSpPr>
        <p:spPr/>
        <p:txBody>
          <a:bodyPr/>
          <a:lstStyle>
            <a:lvl1pPr>
              <a:defRPr/>
            </a:lvl1pPr>
          </a:lstStyle>
          <a:p>
            <a:pPr>
              <a:defRPr/>
            </a:pPr>
            <a:endParaRPr lang="en-US" altLang="sr-Latn-RS"/>
          </a:p>
        </p:txBody>
      </p:sp>
      <p:sp>
        <p:nvSpPr>
          <p:cNvPr id="7" name="Slide Number Placeholder 5"/>
          <p:cNvSpPr>
            <a:spLocks noGrp="1"/>
          </p:cNvSpPr>
          <p:nvPr>
            <p:ph type="sldNum" sz="quarter" idx="17"/>
          </p:nvPr>
        </p:nvSpPr>
        <p:spPr/>
        <p:txBody>
          <a:bodyPr/>
          <a:lstStyle>
            <a:lvl1pPr>
              <a:defRPr/>
            </a:lvl1pPr>
          </a:lstStyle>
          <a:p>
            <a:pPr>
              <a:defRPr/>
            </a:pPr>
            <a:fld id="{B0CBFF93-D473-475F-90EE-9825E3F67E62}" type="slidenum">
              <a:rPr lang="en-US" altLang="sr-Latn-RS"/>
              <a:pPr>
                <a:defRPr/>
              </a:pPr>
              <a:t>‹#›</a:t>
            </a:fld>
            <a:endParaRPr lang="en-US" altLang="sr-Latn-RS"/>
          </a:p>
        </p:txBody>
      </p:sp>
    </p:spTree>
    <p:extLst>
      <p:ext uri="{BB962C8B-B14F-4D97-AF65-F5344CB8AC3E}">
        <p14:creationId xmlns:p14="http://schemas.microsoft.com/office/powerpoint/2010/main" val="16549892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hr-HR" smtClean="0"/>
              <a:t>Uredite stil naslova matrice</a:t>
            </a:r>
            <a:endParaRPr lang="en-US" dirty="0"/>
          </a:p>
        </p:txBody>
      </p:sp>
      <p:sp>
        <p:nvSpPr>
          <p:cNvPr id="3" name="Text Placeholder 2"/>
          <p:cNvSpPr>
            <a:spLocks noGrp="1"/>
          </p:cNvSpPr>
          <p:nvPr>
            <p:ph type="body" idx="1"/>
          </p:nvPr>
        </p:nvSpPr>
        <p:spPr>
          <a:xfrm>
            <a:off x="609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5" name="Text Placeholder 4"/>
          <p:cNvSpPr>
            <a:spLocks noGrp="1"/>
          </p:cNvSpPr>
          <p:nvPr>
            <p:ph type="body" sz="quarter" idx="3"/>
          </p:nvPr>
        </p:nvSpPr>
        <p:spPr>
          <a:xfrm>
            <a:off x="4800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7" name="Date Placeholder 3"/>
          <p:cNvSpPr>
            <a:spLocks noGrp="1"/>
          </p:cNvSpPr>
          <p:nvPr>
            <p:ph type="dt" sz="half" idx="15"/>
          </p:nvPr>
        </p:nvSpPr>
        <p:spPr/>
        <p:txBody>
          <a:bodyPr/>
          <a:lstStyle>
            <a:lvl1pPr>
              <a:defRPr/>
            </a:lvl1pPr>
          </a:lstStyle>
          <a:p>
            <a:pPr>
              <a:defRPr/>
            </a:pPr>
            <a:endParaRPr lang="en-US" altLang="sr-Latn-RS"/>
          </a:p>
        </p:txBody>
      </p:sp>
      <p:sp>
        <p:nvSpPr>
          <p:cNvPr id="8" name="Footer Placeholder 4"/>
          <p:cNvSpPr>
            <a:spLocks noGrp="1"/>
          </p:cNvSpPr>
          <p:nvPr>
            <p:ph type="ftr" sz="quarter" idx="16"/>
          </p:nvPr>
        </p:nvSpPr>
        <p:spPr/>
        <p:txBody>
          <a:bodyPr/>
          <a:lstStyle>
            <a:lvl1pPr>
              <a:defRPr/>
            </a:lvl1pPr>
          </a:lstStyle>
          <a:p>
            <a:pPr>
              <a:defRPr/>
            </a:pPr>
            <a:endParaRPr lang="en-US" altLang="sr-Latn-RS"/>
          </a:p>
        </p:txBody>
      </p:sp>
      <p:sp>
        <p:nvSpPr>
          <p:cNvPr id="9" name="Slide Number Placeholder 5"/>
          <p:cNvSpPr>
            <a:spLocks noGrp="1"/>
          </p:cNvSpPr>
          <p:nvPr>
            <p:ph type="sldNum" sz="quarter" idx="17"/>
          </p:nvPr>
        </p:nvSpPr>
        <p:spPr/>
        <p:txBody>
          <a:bodyPr/>
          <a:lstStyle>
            <a:lvl1pPr>
              <a:defRPr/>
            </a:lvl1pPr>
          </a:lstStyle>
          <a:p>
            <a:pPr>
              <a:defRPr/>
            </a:pPr>
            <a:fld id="{F2F46ECB-25B4-40AB-8932-FD1B36DB9975}" type="slidenum">
              <a:rPr lang="en-US" altLang="sr-Latn-RS"/>
              <a:pPr>
                <a:defRPr/>
              </a:pPr>
              <a:t>‹#›</a:t>
            </a:fld>
            <a:endParaRPr lang="en-US" altLang="sr-Latn-RS"/>
          </a:p>
        </p:txBody>
      </p:sp>
    </p:spTree>
    <p:extLst>
      <p:ext uri="{BB962C8B-B14F-4D97-AF65-F5344CB8AC3E}">
        <p14:creationId xmlns:p14="http://schemas.microsoft.com/office/powerpoint/2010/main" val="2224075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hr-HR" smtClean="0"/>
              <a:t>Uredite stil naslova matrice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sr-Latn-RS"/>
          </a:p>
        </p:txBody>
      </p:sp>
      <p:sp>
        <p:nvSpPr>
          <p:cNvPr id="4" name="Footer Placeholder 4"/>
          <p:cNvSpPr>
            <a:spLocks noGrp="1"/>
          </p:cNvSpPr>
          <p:nvPr>
            <p:ph type="ftr" sz="quarter" idx="11"/>
          </p:nvPr>
        </p:nvSpPr>
        <p:spPr/>
        <p:txBody>
          <a:bodyPr/>
          <a:lstStyle>
            <a:lvl1pPr>
              <a:defRPr/>
            </a:lvl1pPr>
          </a:lstStyle>
          <a:p>
            <a:pPr>
              <a:defRPr/>
            </a:pPr>
            <a:endParaRPr lang="en-US" altLang="sr-Latn-RS"/>
          </a:p>
        </p:txBody>
      </p:sp>
      <p:sp>
        <p:nvSpPr>
          <p:cNvPr id="5" name="Slide Number Placeholder 5"/>
          <p:cNvSpPr>
            <a:spLocks noGrp="1"/>
          </p:cNvSpPr>
          <p:nvPr>
            <p:ph type="sldNum" sz="quarter" idx="12"/>
          </p:nvPr>
        </p:nvSpPr>
        <p:spPr/>
        <p:txBody>
          <a:bodyPr/>
          <a:lstStyle>
            <a:lvl1pPr>
              <a:defRPr/>
            </a:lvl1pPr>
          </a:lstStyle>
          <a:p>
            <a:pPr>
              <a:defRPr/>
            </a:pPr>
            <a:fld id="{A67685A5-3B02-45A5-8797-8D65C8A490EF}" type="slidenum">
              <a:rPr lang="en-US" altLang="sr-Latn-RS"/>
              <a:pPr>
                <a:defRPr/>
              </a:pPr>
              <a:t>‹#›</a:t>
            </a:fld>
            <a:endParaRPr lang="en-US" altLang="sr-Latn-RS"/>
          </a:p>
        </p:txBody>
      </p:sp>
    </p:spTree>
    <p:extLst>
      <p:ext uri="{BB962C8B-B14F-4D97-AF65-F5344CB8AC3E}">
        <p14:creationId xmlns:p14="http://schemas.microsoft.com/office/powerpoint/2010/main" val="1672830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Uredite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smtClean="0"/>
              <a:t>Uredite stilove teksta matrice</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sr-Latn-R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sr-Latn-RS"/>
          </a:p>
        </p:txBody>
      </p:sp>
      <p:sp>
        <p:nvSpPr>
          <p:cNvPr id="6" name="Rectangle 7"/>
          <p:cNvSpPr>
            <a:spLocks noGrp="1" noChangeArrowheads="1"/>
          </p:cNvSpPr>
          <p:nvPr>
            <p:ph type="sldNum" sz="quarter" idx="12"/>
          </p:nvPr>
        </p:nvSpPr>
        <p:spPr>
          <a:ln/>
        </p:spPr>
        <p:txBody>
          <a:bodyPr/>
          <a:lstStyle>
            <a:lvl1pPr>
              <a:defRPr/>
            </a:lvl1pPr>
          </a:lstStyle>
          <a:p>
            <a:pPr>
              <a:defRPr/>
            </a:pPr>
            <a:fld id="{02291639-CD5D-4D14-B806-0FEAB6891F3B}" type="slidenum">
              <a:rPr lang="en-US" altLang="sr-Latn-RS"/>
              <a:pPr>
                <a:defRPr/>
              </a:pPr>
              <a:t>‹#›</a:t>
            </a:fld>
            <a:endParaRPr lang="en-US" altLang="sr-Latn-RS"/>
          </a:p>
        </p:txBody>
      </p:sp>
    </p:spTree>
    <p:extLst>
      <p:ext uri="{BB962C8B-B14F-4D97-AF65-F5344CB8AC3E}">
        <p14:creationId xmlns:p14="http://schemas.microsoft.com/office/powerpoint/2010/main" val="19335083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sr-Latn-RS"/>
          </a:p>
        </p:txBody>
      </p:sp>
      <p:sp>
        <p:nvSpPr>
          <p:cNvPr id="3" name="Footer Placeholder 4"/>
          <p:cNvSpPr>
            <a:spLocks noGrp="1"/>
          </p:cNvSpPr>
          <p:nvPr>
            <p:ph type="ftr" sz="quarter" idx="11"/>
          </p:nvPr>
        </p:nvSpPr>
        <p:spPr/>
        <p:txBody>
          <a:bodyPr/>
          <a:lstStyle>
            <a:lvl1pPr>
              <a:defRPr/>
            </a:lvl1pPr>
          </a:lstStyle>
          <a:p>
            <a:pPr>
              <a:defRPr/>
            </a:pPr>
            <a:endParaRPr lang="en-US" altLang="sr-Latn-RS"/>
          </a:p>
        </p:txBody>
      </p:sp>
      <p:sp>
        <p:nvSpPr>
          <p:cNvPr id="4" name="Slide Number Placeholder 5"/>
          <p:cNvSpPr>
            <a:spLocks noGrp="1"/>
          </p:cNvSpPr>
          <p:nvPr>
            <p:ph type="sldNum" sz="quarter" idx="12"/>
          </p:nvPr>
        </p:nvSpPr>
        <p:spPr/>
        <p:txBody>
          <a:bodyPr/>
          <a:lstStyle>
            <a:lvl1pPr>
              <a:defRPr/>
            </a:lvl1pPr>
          </a:lstStyle>
          <a:p>
            <a:pPr>
              <a:defRPr/>
            </a:pPr>
            <a:fld id="{F2EC9CEB-1042-4E5C-A688-BF68D1FF53D3}" type="slidenum">
              <a:rPr lang="en-US" altLang="sr-Latn-RS"/>
              <a:pPr>
                <a:defRPr/>
              </a:pPr>
              <a:t>‹#›</a:t>
            </a:fld>
            <a:endParaRPr lang="en-US" altLang="sr-Latn-RS"/>
          </a:p>
        </p:txBody>
      </p:sp>
    </p:spTree>
    <p:extLst>
      <p:ext uri="{BB962C8B-B14F-4D97-AF65-F5344CB8AC3E}">
        <p14:creationId xmlns:p14="http://schemas.microsoft.com/office/powerpoint/2010/main" val="2640618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2" name="Title 1"/>
          <p:cNvSpPr>
            <a:spLocks noGrp="1"/>
          </p:cNvSpPr>
          <p:nvPr>
            <p:ph type="title"/>
          </p:nvPr>
        </p:nvSpPr>
        <p:spPr>
          <a:xfrm>
            <a:off x="612648" y="1447800"/>
            <a:ext cx="2971800" cy="1097280"/>
          </a:xfrm>
        </p:spPr>
        <p:txBody>
          <a:bodyPr/>
          <a:lstStyle>
            <a:lvl1pPr algn="l">
              <a:defRPr sz="1800" b="0" i="0" cap="none" baseline="0">
                <a:solidFill>
                  <a:schemeClr val="tx2"/>
                </a:solidFill>
              </a:defRPr>
            </a:lvl1pPr>
          </a:lstStyle>
          <a:p>
            <a:r>
              <a:rPr lang="hr-HR" smtClean="0"/>
              <a:t>Uredite stil naslova matrice</a:t>
            </a:r>
            <a:endParaRPr lang="en-US" dirty="0"/>
          </a:p>
        </p:txBody>
      </p:sp>
      <p:sp>
        <p:nvSpPr>
          <p:cNvPr id="4" name="Text Placeholder 3"/>
          <p:cNvSpPr>
            <a:spLocks noGrp="1"/>
          </p:cNvSpPr>
          <p:nvPr>
            <p:ph type="body" sz="half" idx="2"/>
          </p:nvPr>
        </p:nvSpPr>
        <p:spPr>
          <a:xfrm>
            <a:off x="612648" y="2547891"/>
            <a:ext cx="2971800" cy="3167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3"/>
          <p:cNvSpPr>
            <a:spLocks noGrp="1"/>
          </p:cNvSpPr>
          <p:nvPr>
            <p:ph type="dt" sz="half" idx="14"/>
          </p:nvPr>
        </p:nvSpPr>
        <p:spPr/>
        <p:txBody>
          <a:bodyPr/>
          <a:lstStyle>
            <a:lvl1pPr>
              <a:defRPr/>
            </a:lvl1pPr>
          </a:lstStyle>
          <a:p>
            <a:pPr>
              <a:defRPr/>
            </a:pPr>
            <a:endParaRPr lang="en-US" altLang="sr-Latn-RS"/>
          </a:p>
        </p:txBody>
      </p:sp>
      <p:sp>
        <p:nvSpPr>
          <p:cNvPr id="6" name="Footer Placeholder 4"/>
          <p:cNvSpPr>
            <a:spLocks noGrp="1"/>
          </p:cNvSpPr>
          <p:nvPr>
            <p:ph type="ftr" sz="quarter" idx="15"/>
          </p:nvPr>
        </p:nvSpPr>
        <p:spPr/>
        <p:txBody>
          <a:bodyPr/>
          <a:lstStyle>
            <a:lvl1pPr>
              <a:defRPr/>
            </a:lvl1pPr>
          </a:lstStyle>
          <a:p>
            <a:pPr>
              <a:defRPr/>
            </a:pPr>
            <a:endParaRPr lang="en-US" altLang="sr-Latn-RS"/>
          </a:p>
        </p:txBody>
      </p:sp>
      <p:sp>
        <p:nvSpPr>
          <p:cNvPr id="7" name="Slide Number Placeholder 5"/>
          <p:cNvSpPr>
            <a:spLocks noGrp="1"/>
          </p:cNvSpPr>
          <p:nvPr>
            <p:ph type="sldNum" sz="quarter" idx="16"/>
          </p:nvPr>
        </p:nvSpPr>
        <p:spPr/>
        <p:txBody>
          <a:bodyPr/>
          <a:lstStyle>
            <a:lvl1pPr>
              <a:defRPr/>
            </a:lvl1pPr>
          </a:lstStyle>
          <a:p>
            <a:pPr>
              <a:defRPr/>
            </a:pPr>
            <a:fld id="{0DECBB7C-70D9-4A8D-BA19-9A6195D80746}" type="slidenum">
              <a:rPr lang="en-US" altLang="sr-Latn-RS"/>
              <a:pPr>
                <a:defRPr/>
              </a:pPr>
              <a:t>‹#›</a:t>
            </a:fld>
            <a:endParaRPr lang="en-US" altLang="sr-Latn-RS"/>
          </a:p>
        </p:txBody>
      </p:sp>
    </p:spTree>
    <p:extLst>
      <p:ext uri="{BB962C8B-B14F-4D97-AF65-F5344CB8AC3E}">
        <p14:creationId xmlns:p14="http://schemas.microsoft.com/office/powerpoint/2010/main" val="36835165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pic>
        <p:nvPicPr>
          <p:cNvPr id="5" name="Picture 10" descr="horiz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1447800"/>
            <a:ext cx="2971800" cy="1097280"/>
          </a:xfrm>
        </p:spPr>
        <p:txBody>
          <a:bodyPr/>
          <a:lstStyle>
            <a:lvl1pPr algn="l">
              <a:defRPr sz="1800" b="0" i="0" cap="none" baseline="0">
                <a:solidFill>
                  <a:schemeClr val="tx2"/>
                </a:solidFill>
              </a:defRPr>
            </a:lvl1pPr>
          </a:lstStyle>
          <a:p>
            <a:r>
              <a:rPr lang="hr-HR" smtClean="0"/>
              <a:t>Uredite stil naslova matrice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r-HR" noProof="0" smtClean="0"/>
              <a:t>Kliknite ikonu da biste dodali  sliku</a:t>
            </a:r>
            <a:endParaRPr lang="en-US" noProof="0" dirty="0"/>
          </a:p>
        </p:txBody>
      </p:sp>
      <p:sp>
        <p:nvSpPr>
          <p:cNvPr id="4" name="Text Placeholder 3"/>
          <p:cNvSpPr>
            <a:spLocks noGrp="1"/>
          </p:cNvSpPr>
          <p:nvPr>
            <p:ph type="body" sz="half" idx="2"/>
          </p:nvPr>
        </p:nvSpPr>
        <p:spPr>
          <a:xfrm>
            <a:off x="609600" y="2547890"/>
            <a:ext cx="2971800" cy="2405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6" name="Date Placeholder 4"/>
          <p:cNvSpPr>
            <a:spLocks noGrp="1"/>
          </p:cNvSpPr>
          <p:nvPr>
            <p:ph type="dt" sz="half" idx="10"/>
          </p:nvPr>
        </p:nvSpPr>
        <p:spPr/>
        <p:txBody>
          <a:bodyPr/>
          <a:lstStyle>
            <a:lvl1pPr>
              <a:defRPr/>
            </a:lvl1pPr>
          </a:lstStyle>
          <a:p>
            <a:pPr>
              <a:defRPr/>
            </a:pPr>
            <a:endParaRPr lang="en-US" altLang="sr-Latn-RS"/>
          </a:p>
        </p:txBody>
      </p:sp>
      <p:sp>
        <p:nvSpPr>
          <p:cNvPr id="7" name="Footer Placeholder 5"/>
          <p:cNvSpPr>
            <a:spLocks noGrp="1"/>
          </p:cNvSpPr>
          <p:nvPr>
            <p:ph type="ftr" sz="quarter" idx="11"/>
          </p:nvPr>
        </p:nvSpPr>
        <p:spPr/>
        <p:txBody>
          <a:bodyPr/>
          <a:lstStyle>
            <a:lvl1pPr>
              <a:defRPr/>
            </a:lvl1pPr>
          </a:lstStyle>
          <a:p>
            <a:pPr>
              <a:defRPr/>
            </a:pPr>
            <a:endParaRPr lang="en-US" altLang="sr-Latn-RS"/>
          </a:p>
        </p:txBody>
      </p:sp>
      <p:sp>
        <p:nvSpPr>
          <p:cNvPr id="8" name="Slide Number Placeholder 6"/>
          <p:cNvSpPr>
            <a:spLocks noGrp="1"/>
          </p:cNvSpPr>
          <p:nvPr>
            <p:ph type="sldNum" sz="quarter" idx="12"/>
          </p:nvPr>
        </p:nvSpPr>
        <p:spPr/>
        <p:txBody>
          <a:bodyPr/>
          <a:lstStyle>
            <a:lvl1pPr>
              <a:defRPr/>
            </a:lvl1pPr>
          </a:lstStyle>
          <a:p>
            <a:pPr>
              <a:defRPr/>
            </a:pPr>
            <a:fld id="{8C5CF28C-BEE7-4357-925E-C1C0E6FC8B56}" type="slidenum">
              <a:rPr lang="en-US" altLang="sr-Latn-RS"/>
              <a:pPr>
                <a:defRPr/>
              </a:pPr>
              <a:t>‹#›</a:t>
            </a:fld>
            <a:endParaRPr lang="en-US" altLang="sr-Latn-RS"/>
          </a:p>
        </p:txBody>
      </p:sp>
    </p:spTree>
    <p:extLst>
      <p:ext uri="{BB962C8B-B14F-4D97-AF65-F5344CB8AC3E}">
        <p14:creationId xmlns:p14="http://schemas.microsoft.com/office/powerpoint/2010/main" val="38299769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sr-Latn-RS"/>
          </a:p>
        </p:txBody>
      </p:sp>
      <p:sp>
        <p:nvSpPr>
          <p:cNvPr id="5" name="Footer Placeholder 4"/>
          <p:cNvSpPr>
            <a:spLocks noGrp="1"/>
          </p:cNvSpPr>
          <p:nvPr>
            <p:ph type="ftr" sz="quarter" idx="11"/>
          </p:nvPr>
        </p:nvSpPr>
        <p:spPr/>
        <p:txBody>
          <a:bodyPr/>
          <a:lstStyle>
            <a:lvl1pPr>
              <a:defRPr/>
            </a:lvl1pPr>
          </a:lstStyle>
          <a:p>
            <a:pPr>
              <a:defRPr/>
            </a:pPr>
            <a:endParaRPr lang="en-US" altLang="sr-Latn-RS"/>
          </a:p>
        </p:txBody>
      </p:sp>
      <p:sp>
        <p:nvSpPr>
          <p:cNvPr id="6" name="Slide Number Placeholder 5"/>
          <p:cNvSpPr>
            <a:spLocks noGrp="1"/>
          </p:cNvSpPr>
          <p:nvPr>
            <p:ph type="sldNum" sz="quarter" idx="12"/>
          </p:nvPr>
        </p:nvSpPr>
        <p:spPr/>
        <p:txBody>
          <a:bodyPr/>
          <a:lstStyle>
            <a:lvl1pPr>
              <a:defRPr/>
            </a:lvl1pPr>
          </a:lstStyle>
          <a:p>
            <a:pPr>
              <a:defRPr/>
            </a:pPr>
            <a:fld id="{F9C3C66A-83FF-411C-8C8F-92C5A4241E98}" type="slidenum">
              <a:rPr lang="en-US" altLang="sr-Latn-RS"/>
              <a:pPr>
                <a:defRPr/>
              </a:pPr>
              <a:t>‹#›</a:t>
            </a:fld>
            <a:endParaRPr lang="en-US" altLang="sr-Latn-RS"/>
          </a:p>
        </p:txBody>
      </p:sp>
    </p:spTree>
    <p:extLst>
      <p:ext uri="{BB962C8B-B14F-4D97-AF65-F5344CB8AC3E}">
        <p14:creationId xmlns:p14="http://schemas.microsoft.com/office/powerpoint/2010/main" val="4759902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hr-HR" smtClean="0"/>
              <a:t>Uredite stil naslova matrice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sr-Latn-RS"/>
          </a:p>
        </p:txBody>
      </p:sp>
      <p:sp>
        <p:nvSpPr>
          <p:cNvPr id="5" name="Footer Placeholder 4"/>
          <p:cNvSpPr>
            <a:spLocks noGrp="1"/>
          </p:cNvSpPr>
          <p:nvPr>
            <p:ph type="ftr" sz="quarter" idx="11"/>
          </p:nvPr>
        </p:nvSpPr>
        <p:spPr/>
        <p:txBody>
          <a:bodyPr/>
          <a:lstStyle>
            <a:lvl1pPr>
              <a:defRPr/>
            </a:lvl1pPr>
          </a:lstStyle>
          <a:p>
            <a:pPr>
              <a:defRPr/>
            </a:pPr>
            <a:endParaRPr lang="en-US" altLang="sr-Latn-RS"/>
          </a:p>
        </p:txBody>
      </p:sp>
      <p:sp>
        <p:nvSpPr>
          <p:cNvPr id="6" name="Slide Number Placeholder 5"/>
          <p:cNvSpPr>
            <a:spLocks noGrp="1"/>
          </p:cNvSpPr>
          <p:nvPr>
            <p:ph type="sldNum" sz="quarter" idx="12"/>
          </p:nvPr>
        </p:nvSpPr>
        <p:spPr/>
        <p:txBody>
          <a:bodyPr/>
          <a:lstStyle>
            <a:lvl1pPr>
              <a:defRPr/>
            </a:lvl1pPr>
          </a:lstStyle>
          <a:p>
            <a:pPr>
              <a:defRPr/>
            </a:pPr>
            <a:fld id="{61BE3B71-DC92-4CF2-8A00-C631217CB9CA}" type="slidenum">
              <a:rPr lang="en-US" altLang="sr-Latn-RS"/>
              <a:pPr>
                <a:defRPr/>
              </a:pPr>
              <a:t>‹#›</a:t>
            </a:fld>
            <a:endParaRPr lang="en-US" altLang="sr-Latn-RS"/>
          </a:p>
        </p:txBody>
      </p:sp>
    </p:spTree>
    <p:extLst>
      <p:ext uri="{BB962C8B-B14F-4D97-AF65-F5344CB8AC3E}">
        <p14:creationId xmlns:p14="http://schemas.microsoft.com/office/powerpoint/2010/main" val="300767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sr-Latn-R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sr-Latn-RS"/>
          </a:p>
        </p:txBody>
      </p:sp>
      <p:sp>
        <p:nvSpPr>
          <p:cNvPr id="7" name="Rectangle 7"/>
          <p:cNvSpPr>
            <a:spLocks noGrp="1" noChangeArrowheads="1"/>
          </p:cNvSpPr>
          <p:nvPr>
            <p:ph type="sldNum" sz="quarter" idx="12"/>
          </p:nvPr>
        </p:nvSpPr>
        <p:spPr>
          <a:ln/>
        </p:spPr>
        <p:txBody>
          <a:bodyPr/>
          <a:lstStyle>
            <a:lvl1pPr>
              <a:defRPr/>
            </a:lvl1pPr>
          </a:lstStyle>
          <a:p>
            <a:pPr>
              <a:defRPr/>
            </a:pPr>
            <a:fld id="{CBA3475B-7B54-48DA-A556-AFFAF79530A8}" type="slidenum">
              <a:rPr lang="en-US" altLang="sr-Latn-RS"/>
              <a:pPr>
                <a:defRPr/>
              </a:pPr>
              <a:t>‹#›</a:t>
            </a:fld>
            <a:endParaRPr lang="en-US" altLang="sr-Latn-RS"/>
          </a:p>
        </p:txBody>
      </p:sp>
    </p:spTree>
    <p:extLst>
      <p:ext uri="{BB962C8B-B14F-4D97-AF65-F5344CB8AC3E}">
        <p14:creationId xmlns:p14="http://schemas.microsoft.com/office/powerpoint/2010/main" val="764237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lvl1pPr>
              <a:defRPr/>
            </a:lvl1pPr>
          </a:lstStyle>
          <a:p>
            <a:r>
              <a:rPr lang="hr-HR" smtClean="0"/>
              <a:t>Uredite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sr-Latn-R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sr-Latn-RS"/>
          </a:p>
        </p:txBody>
      </p:sp>
      <p:sp>
        <p:nvSpPr>
          <p:cNvPr id="9" name="Rectangle 7"/>
          <p:cNvSpPr>
            <a:spLocks noGrp="1" noChangeArrowheads="1"/>
          </p:cNvSpPr>
          <p:nvPr>
            <p:ph type="sldNum" sz="quarter" idx="12"/>
          </p:nvPr>
        </p:nvSpPr>
        <p:spPr>
          <a:ln/>
        </p:spPr>
        <p:txBody>
          <a:bodyPr/>
          <a:lstStyle>
            <a:lvl1pPr>
              <a:defRPr/>
            </a:lvl1pPr>
          </a:lstStyle>
          <a:p>
            <a:pPr>
              <a:defRPr/>
            </a:pPr>
            <a:fld id="{D88EA8B1-8E14-4534-B840-5217961DCE23}" type="slidenum">
              <a:rPr lang="en-US" altLang="sr-Latn-RS"/>
              <a:pPr>
                <a:defRPr/>
              </a:pPr>
              <a:t>‹#›</a:t>
            </a:fld>
            <a:endParaRPr lang="en-US" altLang="sr-Latn-RS"/>
          </a:p>
        </p:txBody>
      </p:sp>
    </p:spTree>
    <p:extLst>
      <p:ext uri="{BB962C8B-B14F-4D97-AF65-F5344CB8AC3E}">
        <p14:creationId xmlns:p14="http://schemas.microsoft.com/office/powerpoint/2010/main" val="2071898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sr-Latn-R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sr-Latn-RS"/>
          </a:p>
        </p:txBody>
      </p:sp>
      <p:sp>
        <p:nvSpPr>
          <p:cNvPr id="5" name="Rectangle 7"/>
          <p:cNvSpPr>
            <a:spLocks noGrp="1" noChangeArrowheads="1"/>
          </p:cNvSpPr>
          <p:nvPr>
            <p:ph type="sldNum" sz="quarter" idx="12"/>
          </p:nvPr>
        </p:nvSpPr>
        <p:spPr>
          <a:ln/>
        </p:spPr>
        <p:txBody>
          <a:bodyPr/>
          <a:lstStyle>
            <a:lvl1pPr>
              <a:defRPr/>
            </a:lvl1pPr>
          </a:lstStyle>
          <a:p>
            <a:pPr>
              <a:defRPr/>
            </a:pPr>
            <a:fld id="{47EE30DC-09B3-4EFF-8AFD-59E5E92E0673}" type="slidenum">
              <a:rPr lang="en-US" altLang="sr-Latn-RS"/>
              <a:pPr>
                <a:defRPr/>
              </a:pPr>
              <a:t>‹#›</a:t>
            </a:fld>
            <a:endParaRPr lang="en-US" altLang="sr-Latn-RS"/>
          </a:p>
        </p:txBody>
      </p:sp>
    </p:spTree>
    <p:extLst>
      <p:ext uri="{BB962C8B-B14F-4D97-AF65-F5344CB8AC3E}">
        <p14:creationId xmlns:p14="http://schemas.microsoft.com/office/powerpoint/2010/main" val="58435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sr-Latn-R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sr-Latn-RS"/>
          </a:p>
        </p:txBody>
      </p:sp>
      <p:sp>
        <p:nvSpPr>
          <p:cNvPr id="4" name="Rectangle 7"/>
          <p:cNvSpPr>
            <a:spLocks noGrp="1" noChangeArrowheads="1"/>
          </p:cNvSpPr>
          <p:nvPr>
            <p:ph type="sldNum" sz="quarter" idx="12"/>
          </p:nvPr>
        </p:nvSpPr>
        <p:spPr>
          <a:ln/>
        </p:spPr>
        <p:txBody>
          <a:bodyPr/>
          <a:lstStyle>
            <a:lvl1pPr>
              <a:defRPr/>
            </a:lvl1pPr>
          </a:lstStyle>
          <a:p>
            <a:pPr>
              <a:defRPr/>
            </a:pPr>
            <a:fld id="{95177E19-184A-4E35-B12A-CE73E0F10507}" type="slidenum">
              <a:rPr lang="en-US" altLang="sr-Latn-RS"/>
              <a:pPr>
                <a:defRPr/>
              </a:pPr>
              <a:t>‹#›</a:t>
            </a:fld>
            <a:endParaRPr lang="en-US" altLang="sr-Latn-RS"/>
          </a:p>
        </p:txBody>
      </p:sp>
    </p:spTree>
    <p:extLst>
      <p:ext uri="{BB962C8B-B14F-4D97-AF65-F5344CB8AC3E}">
        <p14:creationId xmlns:p14="http://schemas.microsoft.com/office/powerpoint/2010/main" val="1926530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lstStyle>
            <a:lvl1pPr algn="l">
              <a:defRPr sz="2000" b="1"/>
            </a:lvl1pPr>
          </a:lstStyle>
          <a:p>
            <a:r>
              <a:rPr lang="hr-HR" smtClean="0"/>
              <a:t>Uredite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sr-Latn-R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sr-Latn-RS"/>
          </a:p>
        </p:txBody>
      </p:sp>
      <p:sp>
        <p:nvSpPr>
          <p:cNvPr id="7" name="Rectangle 7"/>
          <p:cNvSpPr>
            <a:spLocks noGrp="1" noChangeArrowheads="1"/>
          </p:cNvSpPr>
          <p:nvPr>
            <p:ph type="sldNum" sz="quarter" idx="12"/>
          </p:nvPr>
        </p:nvSpPr>
        <p:spPr>
          <a:ln/>
        </p:spPr>
        <p:txBody>
          <a:bodyPr/>
          <a:lstStyle>
            <a:lvl1pPr>
              <a:defRPr/>
            </a:lvl1pPr>
          </a:lstStyle>
          <a:p>
            <a:pPr>
              <a:defRPr/>
            </a:pPr>
            <a:fld id="{811D67FB-AA57-4791-A82F-3FC5A6E6DF0A}" type="slidenum">
              <a:rPr lang="en-US" altLang="sr-Latn-RS"/>
              <a:pPr>
                <a:defRPr/>
              </a:pPr>
              <a:t>‹#›</a:t>
            </a:fld>
            <a:endParaRPr lang="en-US" altLang="sr-Latn-RS"/>
          </a:p>
        </p:txBody>
      </p:sp>
    </p:spTree>
    <p:extLst>
      <p:ext uri="{BB962C8B-B14F-4D97-AF65-F5344CB8AC3E}">
        <p14:creationId xmlns:p14="http://schemas.microsoft.com/office/powerpoint/2010/main" val="3094527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lstStyle>
            <a:lvl1pPr algn="l">
              <a:defRPr sz="2000" b="1"/>
            </a:lvl1pPr>
          </a:lstStyle>
          <a:p>
            <a:r>
              <a:rPr lang="hr-HR" smtClean="0"/>
              <a:t>Uredite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smtClean="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sr-Latn-R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sr-Latn-RS"/>
          </a:p>
        </p:txBody>
      </p:sp>
      <p:sp>
        <p:nvSpPr>
          <p:cNvPr id="7" name="Rectangle 7"/>
          <p:cNvSpPr>
            <a:spLocks noGrp="1" noChangeArrowheads="1"/>
          </p:cNvSpPr>
          <p:nvPr>
            <p:ph type="sldNum" sz="quarter" idx="12"/>
          </p:nvPr>
        </p:nvSpPr>
        <p:spPr>
          <a:ln/>
        </p:spPr>
        <p:txBody>
          <a:bodyPr/>
          <a:lstStyle>
            <a:lvl1pPr>
              <a:defRPr/>
            </a:lvl1pPr>
          </a:lstStyle>
          <a:p>
            <a:pPr>
              <a:defRPr/>
            </a:pPr>
            <a:fld id="{1CFFFB9B-A930-4947-8AB1-0188F2E525D6}" type="slidenum">
              <a:rPr lang="en-US" altLang="sr-Latn-RS"/>
              <a:pPr>
                <a:defRPr/>
              </a:pPr>
              <a:t>‹#›</a:t>
            </a:fld>
            <a:endParaRPr lang="en-US" altLang="sr-Latn-RS"/>
          </a:p>
        </p:txBody>
      </p:sp>
    </p:spTree>
    <p:extLst>
      <p:ext uri="{BB962C8B-B14F-4D97-AF65-F5344CB8AC3E}">
        <p14:creationId xmlns:p14="http://schemas.microsoft.com/office/powerpoint/2010/main" val="2803484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rot="-3172564">
            <a:off x="7777957" y="-15081"/>
            <a:ext cx="1162050" cy="2084387"/>
          </a:xfrm>
          <a:custGeom>
            <a:avLst/>
            <a:gdLst>
              <a:gd name="T0" fmla="*/ 2147483647 w 2903"/>
              <a:gd name="T1" fmla="*/ 2147483647 h 3686"/>
              <a:gd name="T2" fmla="*/ 2147483647 w 2903"/>
              <a:gd name="T3" fmla="*/ 2147483647 h 3686"/>
              <a:gd name="T4" fmla="*/ 2147483647 w 2903"/>
              <a:gd name="T5" fmla="*/ 0 h 3686"/>
              <a:gd name="T6" fmla="*/ 2147483647 w 2903"/>
              <a:gd name="T7" fmla="*/ 2147483647 h 3686"/>
              <a:gd name="T8" fmla="*/ 2147483647 w 2903"/>
              <a:gd name="T9" fmla="*/ 2147483647 h 3686"/>
              <a:gd name="T10" fmla="*/ 0 w 2903"/>
              <a:gd name="T11" fmla="*/ 2147483647 h 3686"/>
              <a:gd name="T12" fmla="*/ 2147483647 w 2903"/>
              <a:gd name="T13" fmla="*/ 2147483647 h 3686"/>
              <a:gd name="T14" fmla="*/ 2147483647 w 2903"/>
              <a:gd name="T15" fmla="*/ 2147483647 h 3686"/>
              <a:gd name="T16" fmla="*/ 2147483647 w 2903"/>
              <a:gd name="T17" fmla="*/ 2147483647 h 3686"/>
              <a:gd name="T18" fmla="*/ 2147483647 w 2903"/>
              <a:gd name="T19" fmla="*/ 2147483647 h 3686"/>
              <a:gd name="T20" fmla="*/ 2147483647 w 2903"/>
              <a:gd name="T21" fmla="*/ 2147483647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1027"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sr-Latn-RS" smtClean="0"/>
              <a:t>Click to edit Master title style</a:t>
            </a:r>
          </a:p>
        </p:txBody>
      </p:sp>
      <p:sp>
        <p:nvSpPr>
          <p:cNvPr id="1028"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r-Latn-RS" smtClean="0"/>
              <a:t>Click to edit Master text styles</a:t>
            </a:r>
          </a:p>
          <a:p>
            <a:pPr lvl="1"/>
            <a:r>
              <a:rPr lang="en-US" altLang="sr-Latn-RS" smtClean="0"/>
              <a:t>Second level</a:t>
            </a:r>
          </a:p>
          <a:p>
            <a:pPr lvl="2"/>
            <a:r>
              <a:rPr lang="en-US" altLang="sr-Latn-RS" smtClean="0"/>
              <a:t>Third level</a:t>
            </a:r>
          </a:p>
          <a:p>
            <a:pPr lvl="3"/>
            <a:r>
              <a:rPr lang="en-US" altLang="sr-Latn-RS" smtClean="0"/>
              <a:t>Fourth level</a:t>
            </a:r>
          </a:p>
          <a:p>
            <a:pPr lvl="4"/>
            <a:r>
              <a:rPr lang="en-US" altLang="sr-Latn-RS" smtClean="0"/>
              <a:t>Fifth level</a:t>
            </a:r>
          </a:p>
        </p:txBody>
      </p:sp>
      <p:sp>
        <p:nvSpPr>
          <p:cNvPr id="45061"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400"/>
            </a:lvl1pPr>
          </a:lstStyle>
          <a:p>
            <a:pPr>
              <a:defRPr/>
            </a:pPr>
            <a:endParaRPr lang="en-US" altLang="sr-Latn-RS"/>
          </a:p>
        </p:txBody>
      </p:sp>
      <p:sp>
        <p:nvSpPr>
          <p:cNvPr id="45062"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spcBef>
                <a:spcPct val="0"/>
              </a:spcBef>
              <a:buFontTx/>
              <a:buNone/>
              <a:defRPr sz="1400"/>
            </a:lvl1pPr>
          </a:lstStyle>
          <a:p>
            <a:pPr>
              <a:defRPr/>
            </a:pPr>
            <a:endParaRPr lang="en-US" altLang="sr-Latn-RS"/>
          </a:p>
        </p:txBody>
      </p:sp>
      <p:sp>
        <p:nvSpPr>
          <p:cNvPr id="45063"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70412C00-FA7D-493E-90AB-81E0A68BFC0B}" type="slidenum">
              <a:rPr lang="en-US" altLang="sr-Latn-RS"/>
              <a:pPr>
                <a:defRPr/>
              </a:pPr>
              <a:t>‹#›</a:t>
            </a:fld>
            <a:endParaRPr lang="en-US" altLang="sr-Latn-RS"/>
          </a:p>
        </p:txBody>
      </p:sp>
      <p:sp>
        <p:nvSpPr>
          <p:cNvPr id="1032" name="Freeform 8"/>
          <p:cNvSpPr>
            <a:spLocks/>
          </p:cNvSpPr>
          <p:nvPr/>
        </p:nvSpPr>
        <p:spPr bwMode="auto">
          <a:xfrm rot="-3172564">
            <a:off x="7865269" y="24607"/>
            <a:ext cx="1165225" cy="2097087"/>
          </a:xfrm>
          <a:custGeom>
            <a:avLst/>
            <a:gdLst>
              <a:gd name="T0" fmla="*/ 2147483647 w 2911"/>
              <a:gd name="T1" fmla="*/ 0 h 3703"/>
              <a:gd name="T2" fmla="*/ 2147483647 w 2911"/>
              <a:gd name="T3" fmla="*/ 2147483647 h 3703"/>
              <a:gd name="T4" fmla="*/ 2147483647 w 2911"/>
              <a:gd name="T5" fmla="*/ 2147483647 h 3703"/>
              <a:gd name="T6" fmla="*/ 0 w 2911"/>
              <a:gd name="T7" fmla="*/ 2147483647 h 3703"/>
              <a:gd name="T8" fmla="*/ 2147483647 w 2911"/>
              <a:gd name="T9" fmla="*/ 2147483647 h 3703"/>
              <a:gd name="T10" fmla="*/ 2147483647 w 2911"/>
              <a:gd name="T11" fmla="*/ 2147483647 h 3703"/>
              <a:gd name="T12" fmla="*/ 2147483647 w 2911"/>
              <a:gd name="T13" fmla="*/ 2147483647 h 3703"/>
              <a:gd name="T14" fmla="*/ 2147483647 w 2911"/>
              <a:gd name="T15" fmla="*/ 2147483647 h 3703"/>
              <a:gd name="T16" fmla="*/ 2147483647 w 2911"/>
              <a:gd name="T17" fmla="*/ 2147483647 h 3703"/>
              <a:gd name="T18" fmla="*/ 2147483647 w 2911"/>
              <a:gd name="T19" fmla="*/ 0 h 3703"/>
              <a:gd name="T20" fmla="*/ 2147483647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1033" name="Freeform 9"/>
          <p:cNvSpPr>
            <a:spLocks/>
          </p:cNvSpPr>
          <p:nvPr/>
        </p:nvSpPr>
        <p:spPr bwMode="auto">
          <a:xfrm rot="-3172564">
            <a:off x="7831138" y="192088"/>
            <a:ext cx="1025525" cy="1571625"/>
          </a:xfrm>
          <a:custGeom>
            <a:avLst/>
            <a:gdLst>
              <a:gd name="T0" fmla="*/ 0 w 2561"/>
              <a:gd name="T1" fmla="*/ 2147483647 h 2777"/>
              <a:gd name="T2" fmla="*/ 2147483647 w 2561"/>
              <a:gd name="T3" fmla="*/ 2147483647 h 2777"/>
              <a:gd name="T4" fmla="*/ 2147483647 w 2561"/>
              <a:gd name="T5" fmla="*/ 2147483647 h 2777"/>
              <a:gd name="T6" fmla="*/ 2147483647 w 2561"/>
              <a:gd name="T7" fmla="*/ 2147483647 h 2777"/>
              <a:gd name="T8" fmla="*/ 2147483647 w 2561"/>
              <a:gd name="T9" fmla="*/ 2147483647 h 2777"/>
              <a:gd name="T10" fmla="*/ 2147483647 w 2561"/>
              <a:gd name="T11" fmla="*/ 0 h 2777"/>
              <a:gd name="T12" fmla="*/ 0 w 2561"/>
              <a:gd name="T13" fmla="*/ 2147483647 h 2777"/>
              <a:gd name="T14" fmla="*/ 0 w 2561"/>
              <a:gd name="T15" fmla="*/ 2147483647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grpSp>
        <p:nvGrpSpPr>
          <p:cNvPr id="1034" name="Group 10"/>
          <p:cNvGrpSpPr>
            <a:grpSpLocks/>
          </p:cNvGrpSpPr>
          <p:nvPr/>
        </p:nvGrpSpPr>
        <p:grpSpPr bwMode="auto">
          <a:xfrm>
            <a:off x="7938" y="5540375"/>
            <a:ext cx="1784350" cy="1246188"/>
            <a:chOff x="5" y="3490"/>
            <a:chExt cx="1124" cy="785"/>
          </a:xfrm>
        </p:grpSpPr>
        <p:sp>
          <p:nvSpPr>
            <p:cNvPr id="1051" name="Freeform 11"/>
            <p:cNvSpPr>
              <a:spLocks/>
            </p:cNvSpPr>
            <p:nvPr userDrawn="1"/>
          </p:nvSpPr>
          <p:spPr bwMode="auto">
            <a:xfrm>
              <a:off x="24" y="3505"/>
              <a:ext cx="1089" cy="649"/>
            </a:xfrm>
            <a:custGeom>
              <a:avLst/>
              <a:gdLst>
                <a:gd name="T0" fmla="*/ 1 w 2177"/>
                <a:gd name="T1" fmla="*/ 1 h 1298"/>
                <a:gd name="T2" fmla="*/ 1 w 2177"/>
                <a:gd name="T3" fmla="*/ 1 h 1298"/>
                <a:gd name="T4" fmla="*/ 1 w 2177"/>
                <a:gd name="T5" fmla="*/ 1 h 1298"/>
                <a:gd name="T6" fmla="*/ 1 w 2177"/>
                <a:gd name="T7" fmla="*/ 1 h 1298"/>
                <a:gd name="T8" fmla="*/ 1 w 2177"/>
                <a:gd name="T9" fmla="*/ 1 h 1298"/>
                <a:gd name="T10" fmla="*/ 1 w 2177"/>
                <a:gd name="T11" fmla="*/ 1 h 1298"/>
                <a:gd name="T12" fmla="*/ 1 w 2177"/>
                <a:gd name="T13" fmla="*/ 1 h 1298"/>
                <a:gd name="T14" fmla="*/ 1 w 2177"/>
                <a:gd name="T15" fmla="*/ 1 h 1298"/>
                <a:gd name="T16" fmla="*/ 1 w 2177"/>
                <a:gd name="T17" fmla="*/ 0 h 1298"/>
                <a:gd name="T18" fmla="*/ 1 w 2177"/>
                <a:gd name="T19" fmla="*/ 1 h 1298"/>
                <a:gd name="T20" fmla="*/ 1 w 2177"/>
                <a:gd name="T21" fmla="*/ 1 h 1298"/>
                <a:gd name="T22" fmla="*/ 1 w 2177"/>
                <a:gd name="T23" fmla="*/ 1 h 1298"/>
                <a:gd name="T24" fmla="*/ 1 w 2177"/>
                <a:gd name="T25" fmla="*/ 1 h 1298"/>
                <a:gd name="T26" fmla="*/ 1 w 2177"/>
                <a:gd name="T27" fmla="*/ 1 h 1298"/>
                <a:gd name="T28" fmla="*/ 1 w 2177"/>
                <a:gd name="T29" fmla="*/ 1 h 1298"/>
                <a:gd name="T30" fmla="*/ 1 w 2177"/>
                <a:gd name="T31" fmla="*/ 1 h 1298"/>
                <a:gd name="T32" fmla="*/ 1 w 2177"/>
                <a:gd name="T33" fmla="*/ 1 h 1298"/>
                <a:gd name="T34" fmla="*/ 0 w 2177"/>
                <a:gd name="T35" fmla="*/ 1 h 1298"/>
                <a:gd name="T36" fmla="*/ 1 w 2177"/>
                <a:gd name="T37" fmla="*/ 1 h 1298"/>
                <a:gd name="T38" fmla="*/ 1 w 2177"/>
                <a:gd name="T39" fmla="*/ 1 h 1298"/>
                <a:gd name="T40" fmla="*/ 1 w 2177"/>
                <a:gd name="T41" fmla="*/ 1 h 1298"/>
                <a:gd name="T42" fmla="*/ 1 w 2177"/>
                <a:gd name="T43" fmla="*/ 1 h 1298"/>
                <a:gd name="T44" fmla="*/ 1 w 2177"/>
                <a:gd name="T45" fmla="*/ 1 h 1298"/>
                <a:gd name="T46" fmla="*/ 1 w 2177"/>
                <a:gd name="T47" fmla="*/ 1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1052" name="Freeform 12"/>
            <p:cNvSpPr>
              <a:spLocks/>
            </p:cNvSpPr>
            <p:nvPr userDrawn="1"/>
          </p:nvSpPr>
          <p:spPr bwMode="auto">
            <a:xfrm>
              <a:off x="1022" y="3582"/>
              <a:ext cx="71" cy="129"/>
            </a:xfrm>
            <a:custGeom>
              <a:avLst/>
              <a:gdLst>
                <a:gd name="T0" fmla="*/ 0 w 143"/>
                <a:gd name="T1" fmla="*/ 1 h 258"/>
                <a:gd name="T2" fmla="*/ 0 w 143"/>
                <a:gd name="T3" fmla="*/ 0 h 258"/>
                <a:gd name="T4" fmla="*/ 0 w 143"/>
                <a:gd name="T5" fmla="*/ 1 h 258"/>
                <a:gd name="T6" fmla="*/ 0 w 143"/>
                <a:gd name="T7" fmla="*/ 1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1053" name="Freeform 13"/>
            <p:cNvSpPr>
              <a:spLocks/>
            </p:cNvSpPr>
            <p:nvPr userDrawn="1"/>
          </p:nvSpPr>
          <p:spPr bwMode="auto">
            <a:xfrm>
              <a:off x="20" y="3774"/>
              <a:ext cx="792" cy="41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1054" name="Freeform 14"/>
            <p:cNvSpPr>
              <a:spLocks/>
            </p:cNvSpPr>
            <p:nvPr userDrawn="1"/>
          </p:nvSpPr>
          <p:spPr bwMode="auto">
            <a:xfrm>
              <a:off x="129" y="3808"/>
              <a:ext cx="525" cy="374"/>
            </a:xfrm>
            <a:custGeom>
              <a:avLst/>
              <a:gdLst>
                <a:gd name="T0" fmla="*/ 0 w 1049"/>
                <a:gd name="T1" fmla="*/ 1 h 747"/>
                <a:gd name="T2" fmla="*/ 1 w 1049"/>
                <a:gd name="T3" fmla="*/ 1 h 747"/>
                <a:gd name="T4" fmla="*/ 1 w 1049"/>
                <a:gd name="T5" fmla="*/ 1 h 747"/>
                <a:gd name="T6" fmla="*/ 1 w 1049"/>
                <a:gd name="T7" fmla="*/ 1 h 747"/>
                <a:gd name="T8" fmla="*/ 1 w 1049"/>
                <a:gd name="T9" fmla="*/ 0 h 747"/>
                <a:gd name="T10" fmla="*/ 0 w 1049"/>
                <a:gd name="T11" fmla="*/ 1 h 747"/>
                <a:gd name="T12" fmla="*/ 0 w 1049"/>
                <a:gd name="T13" fmla="*/ 1 h 747"/>
                <a:gd name="T14" fmla="*/ 0 w 1049"/>
                <a:gd name="T15" fmla="*/ 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1055" name="Freeform 15"/>
            <p:cNvSpPr>
              <a:spLocks/>
            </p:cNvSpPr>
            <p:nvPr userDrawn="1"/>
          </p:nvSpPr>
          <p:spPr bwMode="auto">
            <a:xfrm>
              <a:off x="485" y="3532"/>
              <a:ext cx="135" cy="121"/>
            </a:xfrm>
            <a:custGeom>
              <a:avLst/>
              <a:gdLst>
                <a:gd name="T0" fmla="*/ 0 w 272"/>
                <a:gd name="T1" fmla="*/ 1 h 241"/>
                <a:gd name="T2" fmla="*/ 0 w 272"/>
                <a:gd name="T3" fmla="*/ 0 h 241"/>
                <a:gd name="T4" fmla="*/ 0 w 272"/>
                <a:gd name="T5" fmla="*/ 1 h 241"/>
                <a:gd name="T6" fmla="*/ 0 w 272"/>
                <a:gd name="T7" fmla="*/ 1 h 241"/>
                <a:gd name="T8" fmla="*/ 0 w 272"/>
                <a:gd name="T9" fmla="*/ 1 h 241"/>
                <a:gd name="T10" fmla="*/ 0 w 272"/>
                <a:gd name="T11" fmla="*/ 1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1056" name="Freeform 16"/>
            <p:cNvSpPr>
              <a:spLocks/>
            </p:cNvSpPr>
            <p:nvPr userDrawn="1"/>
          </p:nvSpPr>
          <p:spPr bwMode="auto">
            <a:xfrm>
              <a:off x="641" y="4163"/>
              <a:ext cx="76" cy="112"/>
            </a:xfrm>
            <a:custGeom>
              <a:avLst/>
              <a:gdLst>
                <a:gd name="T0" fmla="*/ 1 w 152"/>
                <a:gd name="T1" fmla="*/ 1 h 224"/>
                <a:gd name="T2" fmla="*/ 1 w 152"/>
                <a:gd name="T3" fmla="*/ 1 h 224"/>
                <a:gd name="T4" fmla="*/ 0 w 152"/>
                <a:gd name="T5" fmla="*/ 1 h 224"/>
                <a:gd name="T6" fmla="*/ 1 w 152"/>
                <a:gd name="T7" fmla="*/ 0 h 224"/>
                <a:gd name="T8" fmla="*/ 1 w 152"/>
                <a:gd name="T9" fmla="*/ 1 h 224"/>
                <a:gd name="T10" fmla="*/ 1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1057" name="Freeform 17"/>
            <p:cNvSpPr>
              <a:spLocks/>
            </p:cNvSpPr>
            <p:nvPr userDrawn="1"/>
          </p:nvSpPr>
          <p:spPr bwMode="auto">
            <a:xfrm>
              <a:off x="504" y="3607"/>
              <a:ext cx="193" cy="383"/>
            </a:xfrm>
            <a:custGeom>
              <a:avLst/>
              <a:gdLst>
                <a:gd name="T0" fmla="*/ 0 w 386"/>
                <a:gd name="T1" fmla="*/ 1 h 764"/>
                <a:gd name="T2" fmla="*/ 1 w 386"/>
                <a:gd name="T3" fmla="*/ 0 h 764"/>
                <a:gd name="T4" fmla="*/ 1 w 386"/>
                <a:gd name="T5" fmla="*/ 1 h 764"/>
                <a:gd name="T6" fmla="*/ 1 w 386"/>
                <a:gd name="T7" fmla="*/ 1 h 764"/>
                <a:gd name="T8" fmla="*/ 1 w 386"/>
                <a:gd name="T9" fmla="*/ 1 h 764"/>
                <a:gd name="T10" fmla="*/ 1 w 386"/>
                <a:gd name="T11" fmla="*/ 1 h 764"/>
                <a:gd name="T12" fmla="*/ 0 w 386"/>
                <a:gd name="T13" fmla="*/ 1 h 764"/>
                <a:gd name="T14" fmla="*/ 0 w 386"/>
                <a:gd name="T15" fmla="*/ 1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1058" name="Freeform 18"/>
            <p:cNvSpPr>
              <a:spLocks/>
            </p:cNvSpPr>
            <p:nvPr userDrawn="1"/>
          </p:nvSpPr>
          <p:spPr bwMode="auto">
            <a:xfrm>
              <a:off x="668" y="3590"/>
              <a:ext cx="364" cy="174"/>
            </a:xfrm>
            <a:custGeom>
              <a:avLst/>
              <a:gdLst>
                <a:gd name="T0" fmla="*/ 1 w 728"/>
                <a:gd name="T1" fmla="*/ 0 h 348"/>
                <a:gd name="T2" fmla="*/ 0 w 728"/>
                <a:gd name="T3" fmla="*/ 1 h 348"/>
                <a:gd name="T4" fmla="*/ 1 w 728"/>
                <a:gd name="T5" fmla="*/ 1 h 348"/>
                <a:gd name="T6" fmla="*/ 1 w 728"/>
                <a:gd name="T7" fmla="*/ 1 h 348"/>
                <a:gd name="T8" fmla="*/ 1 w 728"/>
                <a:gd name="T9" fmla="*/ 1 h 348"/>
                <a:gd name="T10" fmla="*/ 1 w 728"/>
                <a:gd name="T11" fmla="*/ 0 h 348"/>
                <a:gd name="T12" fmla="*/ 1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1059" name="Freeform 19"/>
            <p:cNvSpPr>
              <a:spLocks/>
            </p:cNvSpPr>
            <p:nvPr userDrawn="1"/>
          </p:nvSpPr>
          <p:spPr bwMode="auto">
            <a:xfrm>
              <a:off x="347" y="3693"/>
              <a:ext cx="156" cy="67"/>
            </a:xfrm>
            <a:custGeom>
              <a:avLst/>
              <a:gdLst>
                <a:gd name="T0" fmla="*/ 1 w 312"/>
                <a:gd name="T1" fmla="*/ 0 h 135"/>
                <a:gd name="T2" fmla="*/ 0 w 312"/>
                <a:gd name="T3" fmla="*/ 0 h 135"/>
                <a:gd name="T4" fmla="*/ 1 w 312"/>
                <a:gd name="T5" fmla="*/ 0 h 135"/>
                <a:gd name="T6" fmla="*/ 1 w 312"/>
                <a:gd name="T7" fmla="*/ 0 h 135"/>
                <a:gd name="T8" fmla="*/ 1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1074" name="Freeform 22"/>
                <p:cNvSpPr>
                  <a:spLocks/>
                </p:cNvSpPr>
                <p:nvPr userDrawn="1"/>
              </p:nvSpPr>
              <p:spPr bwMode="auto">
                <a:xfrm>
                  <a:off x="499" y="3587"/>
                  <a:ext cx="157" cy="87"/>
                </a:xfrm>
                <a:custGeom>
                  <a:avLst/>
                  <a:gdLst>
                    <a:gd name="T0" fmla="*/ 0 w 313"/>
                    <a:gd name="T1" fmla="*/ 0 h 175"/>
                    <a:gd name="T2" fmla="*/ 1 w 313"/>
                    <a:gd name="T3" fmla="*/ 0 h 175"/>
                    <a:gd name="T4" fmla="*/ 1 w 313"/>
                    <a:gd name="T5" fmla="*/ 0 h 175"/>
                    <a:gd name="T6" fmla="*/ 1 w 313"/>
                    <a:gd name="T7" fmla="*/ 0 h 175"/>
                    <a:gd name="T8" fmla="*/ 1 w 313"/>
                    <a:gd name="T9" fmla="*/ 0 h 175"/>
                    <a:gd name="T10" fmla="*/ 1 w 313"/>
                    <a:gd name="T11" fmla="*/ 0 h 175"/>
                    <a:gd name="T12" fmla="*/ 1 w 313"/>
                    <a:gd name="T13" fmla="*/ 0 h 175"/>
                    <a:gd name="T14" fmla="*/ 1 w 313"/>
                    <a:gd name="T15" fmla="*/ 0 h 175"/>
                    <a:gd name="T16" fmla="*/ 0 w 313"/>
                    <a:gd name="T17" fmla="*/ 0 h 175"/>
                    <a:gd name="T18" fmla="*/ 0 w 313"/>
                    <a:gd name="T19" fmla="*/ 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1075" name="Freeform 23"/>
                <p:cNvSpPr>
                  <a:spLocks/>
                </p:cNvSpPr>
                <p:nvPr userDrawn="1"/>
              </p:nvSpPr>
              <p:spPr bwMode="auto">
                <a:xfrm>
                  <a:off x="636" y="4137"/>
                  <a:ext cx="115" cy="133"/>
                </a:xfrm>
                <a:custGeom>
                  <a:avLst/>
                  <a:gdLst>
                    <a:gd name="T0" fmla="*/ 0 w 230"/>
                    <a:gd name="T1" fmla="*/ 1 h 266"/>
                    <a:gd name="T2" fmla="*/ 1 w 230"/>
                    <a:gd name="T3" fmla="*/ 1 h 266"/>
                    <a:gd name="T4" fmla="*/ 1 w 230"/>
                    <a:gd name="T5" fmla="*/ 1 h 266"/>
                    <a:gd name="T6" fmla="*/ 1 w 230"/>
                    <a:gd name="T7" fmla="*/ 1 h 266"/>
                    <a:gd name="T8" fmla="*/ 1 w 230"/>
                    <a:gd name="T9" fmla="*/ 0 h 266"/>
                    <a:gd name="T10" fmla="*/ 1 w 230"/>
                    <a:gd name="T11" fmla="*/ 1 h 266"/>
                    <a:gd name="T12" fmla="*/ 1 w 230"/>
                    <a:gd name="T13" fmla="*/ 1 h 266"/>
                    <a:gd name="T14" fmla="*/ 0 w 230"/>
                    <a:gd name="T15" fmla="*/ 1 h 266"/>
                    <a:gd name="T16" fmla="*/ 0 w 230"/>
                    <a:gd name="T17" fmla="*/ 1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1076" name="Freeform 24"/>
                <p:cNvSpPr>
                  <a:spLocks/>
                </p:cNvSpPr>
                <p:nvPr userDrawn="1"/>
              </p:nvSpPr>
              <p:spPr bwMode="auto">
                <a:xfrm>
                  <a:off x="1004" y="3562"/>
                  <a:ext cx="43" cy="117"/>
                </a:xfrm>
                <a:custGeom>
                  <a:avLst/>
                  <a:gdLst>
                    <a:gd name="T0" fmla="*/ 0 w 87"/>
                    <a:gd name="T1" fmla="*/ 1 h 234"/>
                    <a:gd name="T2" fmla="*/ 0 w 87"/>
                    <a:gd name="T3" fmla="*/ 1 h 234"/>
                    <a:gd name="T4" fmla="*/ 0 w 87"/>
                    <a:gd name="T5" fmla="*/ 1 h 234"/>
                    <a:gd name="T6" fmla="*/ 0 w 87"/>
                    <a:gd name="T7" fmla="*/ 1 h 234"/>
                    <a:gd name="T8" fmla="*/ 0 w 87"/>
                    <a:gd name="T9" fmla="*/ 1 h 234"/>
                    <a:gd name="T10" fmla="*/ 0 w 87"/>
                    <a:gd name="T11" fmla="*/ 1 h 234"/>
                    <a:gd name="T12" fmla="*/ 0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grpSp>
          <p:sp>
            <p:nvSpPr>
              <p:cNvPr id="1062" name="Freeform 25"/>
              <p:cNvSpPr>
                <a:spLocks/>
              </p:cNvSpPr>
              <p:nvPr userDrawn="1"/>
            </p:nvSpPr>
            <p:spPr bwMode="auto">
              <a:xfrm>
                <a:off x="76" y="3732"/>
                <a:ext cx="595" cy="250"/>
              </a:xfrm>
              <a:custGeom>
                <a:avLst/>
                <a:gdLst>
                  <a:gd name="T0" fmla="*/ 1 w 1190"/>
                  <a:gd name="T1" fmla="*/ 0 h 500"/>
                  <a:gd name="T2" fmla="*/ 1 w 1190"/>
                  <a:gd name="T3" fmla="*/ 1 h 500"/>
                  <a:gd name="T4" fmla="*/ 1 w 1190"/>
                  <a:gd name="T5" fmla="*/ 1 h 500"/>
                  <a:gd name="T6" fmla="*/ 0 w 1190"/>
                  <a:gd name="T7" fmla="*/ 1 h 500"/>
                  <a:gd name="T8" fmla="*/ 1 w 1190"/>
                  <a:gd name="T9" fmla="*/ 0 h 500"/>
                  <a:gd name="T10" fmla="*/ 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1063" name="Freeform 26"/>
              <p:cNvSpPr>
                <a:spLocks/>
              </p:cNvSpPr>
              <p:nvPr userDrawn="1"/>
            </p:nvSpPr>
            <p:spPr bwMode="auto">
              <a:xfrm>
                <a:off x="260" y="3886"/>
                <a:ext cx="244" cy="148"/>
              </a:xfrm>
              <a:custGeom>
                <a:avLst/>
                <a:gdLst>
                  <a:gd name="T0" fmla="*/ 0 w 489"/>
                  <a:gd name="T1" fmla="*/ 1 h 296"/>
                  <a:gd name="T2" fmla="*/ 0 w 489"/>
                  <a:gd name="T3" fmla="*/ 1 h 296"/>
                  <a:gd name="T4" fmla="*/ 0 w 489"/>
                  <a:gd name="T5" fmla="*/ 1 h 296"/>
                  <a:gd name="T6" fmla="*/ 0 w 489"/>
                  <a:gd name="T7" fmla="*/ 1 h 296"/>
                  <a:gd name="T8" fmla="*/ 0 w 489"/>
                  <a:gd name="T9" fmla="*/ 1 h 296"/>
                  <a:gd name="T10" fmla="*/ 0 w 489"/>
                  <a:gd name="T11" fmla="*/ 1 h 296"/>
                  <a:gd name="T12" fmla="*/ 0 w 489"/>
                  <a:gd name="T13" fmla="*/ 1 h 296"/>
                  <a:gd name="T14" fmla="*/ 0 w 489"/>
                  <a:gd name="T15" fmla="*/ 1 h 296"/>
                  <a:gd name="T16" fmla="*/ 0 w 489"/>
                  <a:gd name="T17" fmla="*/ 1 h 296"/>
                  <a:gd name="T18" fmla="*/ 0 w 489"/>
                  <a:gd name="T19" fmla="*/ 1 h 296"/>
                  <a:gd name="T20" fmla="*/ 0 w 489"/>
                  <a:gd name="T21" fmla="*/ 1 h 296"/>
                  <a:gd name="T22" fmla="*/ 0 w 489"/>
                  <a:gd name="T23" fmla="*/ 1 h 296"/>
                  <a:gd name="T24" fmla="*/ 0 w 489"/>
                  <a:gd name="T25" fmla="*/ 1 h 296"/>
                  <a:gd name="T26" fmla="*/ 0 w 489"/>
                  <a:gd name="T27" fmla="*/ 0 h 296"/>
                  <a:gd name="T28" fmla="*/ 0 w 489"/>
                  <a:gd name="T29" fmla="*/ 1 h 296"/>
                  <a:gd name="T30" fmla="*/ 0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1064" name="Freeform 27"/>
              <p:cNvSpPr>
                <a:spLocks/>
              </p:cNvSpPr>
              <p:nvPr userDrawn="1"/>
            </p:nvSpPr>
            <p:spPr bwMode="auto">
              <a:xfrm>
                <a:off x="565" y="3680"/>
                <a:ext cx="107" cy="238"/>
              </a:xfrm>
              <a:custGeom>
                <a:avLst/>
                <a:gdLst>
                  <a:gd name="T0" fmla="*/ 1 w 213"/>
                  <a:gd name="T1" fmla="*/ 0 h 478"/>
                  <a:gd name="T2" fmla="*/ 1 w 213"/>
                  <a:gd name="T3" fmla="*/ 0 h 478"/>
                  <a:gd name="T4" fmla="*/ 1 w 213"/>
                  <a:gd name="T5" fmla="*/ 0 h 478"/>
                  <a:gd name="T6" fmla="*/ 1 w 213"/>
                  <a:gd name="T7" fmla="*/ 0 h 478"/>
                  <a:gd name="T8" fmla="*/ 1 w 213"/>
                  <a:gd name="T9" fmla="*/ 0 h 478"/>
                  <a:gd name="T10" fmla="*/ 1 w 213"/>
                  <a:gd name="T11" fmla="*/ 0 h 478"/>
                  <a:gd name="T12" fmla="*/ 1 w 213"/>
                  <a:gd name="T13" fmla="*/ 0 h 478"/>
                  <a:gd name="T14" fmla="*/ 0 w 213"/>
                  <a:gd name="T15" fmla="*/ 0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grpSp>
            <p:nvGrpSpPr>
              <p:cNvPr id="1065" name="Group 28"/>
              <p:cNvGrpSpPr>
                <a:grpSpLocks/>
              </p:cNvGrpSpPr>
              <p:nvPr userDrawn="1"/>
            </p:nvGrpSpPr>
            <p:grpSpPr bwMode="auto">
              <a:xfrm>
                <a:off x="5" y="3490"/>
                <a:ext cx="1124" cy="678"/>
                <a:chOff x="5" y="3490"/>
                <a:chExt cx="1124" cy="678"/>
              </a:xfrm>
            </p:grpSpPr>
            <p:sp>
              <p:nvSpPr>
                <p:cNvPr id="1066" name="Freeform 29"/>
                <p:cNvSpPr>
                  <a:spLocks/>
                </p:cNvSpPr>
                <p:nvPr userDrawn="1"/>
              </p:nvSpPr>
              <p:spPr bwMode="auto">
                <a:xfrm>
                  <a:off x="669" y="4048"/>
                  <a:ext cx="75" cy="87"/>
                </a:xfrm>
                <a:custGeom>
                  <a:avLst/>
                  <a:gdLst>
                    <a:gd name="T0" fmla="*/ 1 w 150"/>
                    <a:gd name="T1" fmla="*/ 0 h 173"/>
                    <a:gd name="T2" fmla="*/ 1 w 150"/>
                    <a:gd name="T3" fmla="*/ 1 h 173"/>
                    <a:gd name="T4" fmla="*/ 0 w 150"/>
                    <a:gd name="T5" fmla="*/ 1 h 173"/>
                    <a:gd name="T6" fmla="*/ 1 w 150"/>
                    <a:gd name="T7" fmla="*/ 1 h 173"/>
                    <a:gd name="T8" fmla="*/ 1 w 150"/>
                    <a:gd name="T9" fmla="*/ 1 h 173"/>
                    <a:gd name="T10" fmla="*/ 1 w 150"/>
                    <a:gd name="T11" fmla="*/ 1 h 173"/>
                    <a:gd name="T12" fmla="*/ 1 w 150"/>
                    <a:gd name="T13" fmla="*/ 0 h 173"/>
                    <a:gd name="T14" fmla="*/ 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1067" name="Freeform 30"/>
                <p:cNvSpPr>
                  <a:spLocks/>
                </p:cNvSpPr>
                <p:nvPr userDrawn="1"/>
              </p:nvSpPr>
              <p:spPr bwMode="auto">
                <a:xfrm>
                  <a:off x="5" y="3728"/>
                  <a:ext cx="842" cy="440"/>
                </a:xfrm>
                <a:custGeom>
                  <a:avLst/>
                  <a:gdLst>
                    <a:gd name="T0" fmla="*/ 1 w 1684"/>
                    <a:gd name="T1" fmla="*/ 0 h 880"/>
                    <a:gd name="T2" fmla="*/ 1 w 1684"/>
                    <a:gd name="T3" fmla="*/ 1 h 880"/>
                    <a:gd name="T4" fmla="*/ 0 w 1684"/>
                    <a:gd name="T5" fmla="*/ 1 h 880"/>
                    <a:gd name="T6" fmla="*/ 1 w 1684"/>
                    <a:gd name="T7" fmla="*/ 1 h 880"/>
                    <a:gd name="T8" fmla="*/ 1 w 1684"/>
                    <a:gd name="T9" fmla="*/ 1 h 880"/>
                    <a:gd name="T10" fmla="*/ 1 w 1684"/>
                    <a:gd name="T11" fmla="*/ 1 h 880"/>
                    <a:gd name="T12" fmla="*/ 1 w 1684"/>
                    <a:gd name="T13" fmla="*/ 1 h 880"/>
                    <a:gd name="T14" fmla="*/ 1 w 1684"/>
                    <a:gd name="T15" fmla="*/ 1 h 880"/>
                    <a:gd name="T16" fmla="*/ 1 w 1684"/>
                    <a:gd name="T17" fmla="*/ 1 h 880"/>
                    <a:gd name="T18" fmla="*/ 1 w 1684"/>
                    <a:gd name="T19" fmla="*/ 1 h 880"/>
                    <a:gd name="T20" fmla="*/ 1 w 1684"/>
                    <a:gd name="T21" fmla="*/ 1 h 880"/>
                    <a:gd name="T22" fmla="*/ 1 w 1684"/>
                    <a:gd name="T23" fmla="*/ 1 h 880"/>
                    <a:gd name="T24" fmla="*/ 1 w 1684"/>
                    <a:gd name="T25" fmla="*/ 1 h 880"/>
                    <a:gd name="T26" fmla="*/ 1 w 1684"/>
                    <a:gd name="T27" fmla="*/ 1 h 880"/>
                    <a:gd name="T28" fmla="*/ 1 w 1684"/>
                    <a:gd name="T29" fmla="*/ 1 h 880"/>
                    <a:gd name="T30" fmla="*/ 1 w 1684"/>
                    <a:gd name="T31" fmla="*/ 1 h 880"/>
                    <a:gd name="T32" fmla="*/ 1 w 1684"/>
                    <a:gd name="T33" fmla="*/ 1 h 880"/>
                    <a:gd name="T34" fmla="*/ 1 w 1684"/>
                    <a:gd name="T35" fmla="*/ 1 h 880"/>
                    <a:gd name="T36" fmla="*/ 1 w 1684"/>
                    <a:gd name="T37" fmla="*/ 1 h 880"/>
                    <a:gd name="T38" fmla="*/ 1 w 1684"/>
                    <a:gd name="T39" fmla="*/ 1 h 880"/>
                    <a:gd name="T40" fmla="*/ 1 w 1684"/>
                    <a:gd name="T41" fmla="*/ 1 h 880"/>
                    <a:gd name="T42" fmla="*/ 1 w 1684"/>
                    <a:gd name="T43" fmla="*/ 1 h 880"/>
                    <a:gd name="T44" fmla="*/ 1 w 1684"/>
                    <a:gd name="T45" fmla="*/ 1 h 880"/>
                    <a:gd name="T46" fmla="*/ 1 w 1684"/>
                    <a:gd name="T47" fmla="*/ 0 h 880"/>
                    <a:gd name="T48" fmla="*/ 1 w 1684"/>
                    <a:gd name="T49" fmla="*/ 0 h 880"/>
                    <a:gd name="T50" fmla="*/ 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1068" name="Freeform 31"/>
                <p:cNvSpPr>
                  <a:spLocks/>
                </p:cNvSpPr>
                <p:nvPr userDrawn="1"/>
              </p:nvSpPr>
              <p:spPr bwMode="auto">
                <a:xfrm>
                  <a:off x="106" y="3770"/>
                  <a:ext cx="80" cy="167"/>
                </a:xfrm>
                <a:custGeom>
                  <a:avLst/>
                  <a:gdLst>
                    <a:gd name="T0" fmla="*/ 1 w 160"/>
                    <a:gd name="T1" fmla="*/ 0 h 335"/>
                    <a:gd name="T2" fmla="*/ 1 w 160"/>
                    <a:gd name="T3" fmla="*/ 0 h 335"/>
                    <a:gd name="T4" fmla="*/ 0 w 160"/>
                    <a:gd name="T5" fmla="*/ 0 h 335"/>
                    <a:gd name="T6" fmla="*/ 1 w 160"/>
                    <a:gd name="T7" fmla="*/ 0 h 335"/>
                    <a:gd name="T8" fmla="*/ 1 w 160"/>
                    <a:gd name="T9" fmla="*/ 0 h 335"/>
                    <a:gd name="T10" fmla="*/ 1 w 160"/>
                    <a:gd name="T11" fmla="*/ 0 h 335"/>
                    <a:gd name="T12" fmla="*/ 1 w 160"/>
                    <a:gd name="T13" fmla="*/ 0 h 335"/>
                    <a:gd name="T14" fmla="*/ 1 w 160"/>
                    <a:gd name="T15" fmla="*/ 0 h 335"/>
                    <a:gd name="T16" fmla="*/ 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1069" name="Freeform 32"/>
                <p:cNvSpPr>
                  <a:spLocks/>
                </p:cNvSpPr>
                <p:nvPr userDrawn="1"/>
              </p:nvSpPr>
              <p:spPr bwMode="auto">
                <a:xfrm>
                  <a:off x="449" y="3490"/>
                  <a:ext cx="322" cy="594"/>
                </a:xfrm>
                <a:custGeom>
                  <a:avLst/>
                  <a:gdLst>
                    <a:gd name="T0" fmla="*/ 1 w 642"/>
                    <a:gd name="T1" fmla="*/ 1 h 1188"/>
                    <a:gd name="T2" fmla="*/ 0 w 642"/>
                    <a:gd name="T3" fmla="*/ 1 h 1188"/>
                    <a:gd name="T4" fmla="*/ 1 w 642"/>
                    <a:gd name="T5" fmla="*/ 1 h 1188"/>
                    <a:gd name="T6" fmla="*/ 1 w 642"/>
                    <a:gd name="T7" fmla="*/ 0 h 1188"/>
                    <a:gd name="T8" fmla="*/ 1 w 642"/>
                    <a:gd name="T9" fmla="*/ 1 h 1188"/>
                    <a:gd name="T10" fmla="*/ 1 w 642"/>
                    <a:gd name="T11" fmla="*/ 1 h 1188"/>
                    <a:gd name="T12" fmla="*/ 1 w 642"/>
                    <a:gd name="T13" fmla="*/ 1 h 1188"/>
                    <a:gd name="T14" fmla="*/ 1 w 642"/>
                    <a:gd name="T15" fmla="*/ 1 h 1188"/>
                    <a:gd name="T16" fmla="*/ 1 w 642"/>
                    <a:gd name="T17" fmla="*/ 1 h 1188"/>
                    <a:gd name="T18" fmla="*/ 1 w 642"/>
                    <a:gd name="T19" fmla="*/ 1 h 1188"/>
                    <a:gd name="T20" fmla="*/ 1 w 642"/>
                    <a:gd name="T21" fmla="*/ 1 h 1188"/>
                    <a:gd name="T22" fmla="*/ 1 w 642"/>
                    <a:gd name="T23" fmla="*/ 1 h 1188"/>
                    <a:gd name="T24" fmla="*/ 1 w 642"/>
                    <a:gd name="T25" fmla="*/ 1 h 1188"/>
                    <a:gd name="T26" fmla="*/ 1 w 642"/>
                    <a:gd name="T27" fmla="*/ 1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1070" name="Freeform 33"/>
                <p:cNvSpPr>
                  <a:spLocks/>
                </p:cNvSpPr>
                <p:nvPr userDrawn="1"/>
              </p:nvSpPr>
              <p:spPr bwMode="auto">
                <a:xfrm>
                  <a:off x="578" y="3650"/>
                  <a:ext cx="96" cy="252"/>
                </a:xfrm>
                <a:custGeom>
                  <a:avLst/>
                  <a:gdLst>
                    <a:gd name="T0" fmla="*/ 0 w 192"/>
                    <a:gd name="T1" fmla="*/ 1 h 504"/>
                    <a:gd name="T2" fmla="*/ 1 w 192"/>
                    <a:gd name="T3" fmla="*/ 1 h 504"/>
                    <a:gd name="T4" fmla="*/ 1 w 192"/>
                    <a:gd name="T5" fmla="*/ 1 h 504"/>
                    <a:gd name="T6" fmla="*/ 1 w 192"/>
                    <a:gd name="T7" fmla="*/ 1 h 504"/>
                    <a:gd name="T8" fmla="*/ 1 w 192"/>
                    <a:gd name="T9" fmla="*/ 1 h 504"/>
                    <a:gd name="T10" fmla="*/ 1 w 192"/>
                    <a:gd name="T11" fmla="*/ 1 h 504"/>
                    <a:gd name="T12" fmla="*/ 1 w 192"/>
                    <a:gd name="T13" fmla="*/ 1 h 504"/>
                    <a:gd name="T14" fmla="*/ 1 w 192"/>
                    <a:gd name="T15" fmla="*/ 1 h 504"/>
                    <a:gd name="T16" fmla="*/ 1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1071" name="Freeform 34"/>
                <p:cNvSpPr>
                  <a:spLocks/>
                </p:cNvSpPr>
                <p:nvPr userDrawn="1"/>
              </p:nvSpPr>
              <p:spPr bwMode="auto">
                <a:xfrm>
                  <a:off x="328" y="3630"/>
                  <a:ext cx="195" cy="135"/>
                </a:xfrm>
                <a:custGeom>
                  <a:avLst/>
                  <a:gdLst>
                    <a:gd name="T0" fmla="*/ 1 w 390"/>
                    <a:gd name="T1" fmla="*/ 0 h 269"/>
                    <a:gd name="T2" fmla="*/ 1 w 390"/>
                    <a:gd name="T3" fmla="*/ 1 h 269"/>
                    <a:gd name="T4" fmla="*/ 1 w 390"/>
                    <a:gd name="T5" fmla="*/ 1 h 269"/>
                    <a:gd name="T6" fmla="*/ 0 w 390"/>
                    <a:gd name="T7" fmla="*/ 1 h 269"/>
                    <a:gd name="T8" fmla="*/ 0 w 390"/>
                    <a:gd name="T9" fmla="*/ 1 h 269"/>
                    <a:gd name="T10" fmla="*/ 1 w 390"/>
                    <a:gd name="T11" fmla="*/ 1 h 269"/>
                    <a:gd name="T12" fmla="*/ 1 w 390"/>
                    <a:gd name="T13" fmla="*/ 1 h 269"/>
                    <a:gd name="T14" fmla="*/ 1 w 390"/>
                    <a:gd name="T15" fmla="*/ 1 h 269"/>
                    <a:gd name="T16" fmla="*/ 1 w 390"/>
                    <a:gd name="T17" fmla="*/ 1 h 269"/>
                    <a:gd name="T18" fmla="*/ 1 w 390"/>
                    <a:gd name="T19" fmla="*/ 1 h 269"/>
                    <a:gd name="T20" fmla="*/ 1 w 390"/>
                    <a:gd name="T21" fmla="*/ 1 h 269"/>
                    <a:gd name="T22" fmla="*/ 1 w 390"/>
                    <a:gd name="T23" fmla="*/ 0 h 269"/>
                    <a:gd name="T24" fmla="*/ 1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1072" name="Freeform 35"/>
                <p:cNvSpPr>
                  <a:spLocks/>
                </p:cNvSpPr>
                <p:nvPr userDrawn="1"/>
              </p:nvSpPr>
              <p:spPr bwMode="auto">
                <a:xfrm>
                  <a:off x="658" y="3538"/>
                  <a:ext cx="471" cy="212"/>
                </a:xfrm>
                <a:custGeom>
                  <a:avLst/>
                  <a:gdLst>
                    <a:gd name="T0" fmla="*/ 0 w 941"/>
                    <a:gd name="T1" fmla="*/ 1 h 424"/>
                    <a:gd name="T2" fmla="*/ 1 w 941"/>
                    <a:gd name="T3" fmla="*/ 0 h 424"/>
                    <a:gd name="T4" fmla="*/ 1 w 941"/>
                    <a:gd name="T5" fmla="*/ 1 h 424"/>
                    <a:gd name="T6" fmla="*/ 1 w 941"/>
                    <a:gd name="T7" fmla="*/ 1 h 424"/>
                    <a:gd name="T8" fmla="*/ 1 w 941"/>
                    <a:gd name="T9" fmla="*/ 1 h 424"/>
                    <a:gd name="T10" fmla="*/ 1 w 941"/>
                    <a:gd name="T11" fmla="*/ 1 h 424"/>
                    <a:gd name="T12" fmla="*/ 1 w 941"/>
                    <a:gd name="T13" fmla="*/ 1 h 424"/>
                    <a:gd name="T14" fmla="*/ 1 w 941"/>
                    <a:gd name="T15" fmla="*/ 1 h 424"/>
                    <a:gd name="T16" fmla="*/ 1 w 941"/>
                    <a:gd name="T17" fmla="*/ 1 h 424"/>
                    <a:gd name="T18" fmla="*/ 1 w 941"/>
                    <a:gd name="T19" fmla="*/ 1 h 424"/>
                    <a:gd name="T20" fmla="*/ 0 w 941"/>
                    <a:gd name="T21" fmla="*/ 1 h 424"/>
                    <a:gd name="T22" fmla="*/ 0 w 941"/>
                    <a:gd name="T23" fmla="*/ 1 h 424"/>
                    <a:gd name="T24" fmla="*/ 0 w 941"/>
                    <a:gd name="T25" fmla="*/ 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1073" name="Freeform 36"/>
                <p:cNvSpPr>
                  <a:spLocks/>
                </p:cNvSpPr>
                <p:nvPr userDrawn="1"/>
              </p:nvSpPr>
              <p:spPr bwMode="auto">
                <a:xfrm>
                  <a:off x="717" y="3606"/>
                  <a:ext cx="245" cy="86"/>
                </a:xfrm>
                <a:custGeom>
                  <a:avLst/>
                  <a:gdLst>
                    <a:gd name="T0" fmla="*/ 0 w 488"/>
                    <a:gd name="T1" fmla="*/ 0 h 173"/>
                    <a:gd name="T2" fmla="*/ 1 w 488"/>
                    <a:gd name="T3" fmla="*/ 0 h 173"/>
                    <a:gd name="T4" fmla="*/ 1 w 488"/>
                    <a:gd name="T5" fmla="*/ 0 h 173"/>
                    <a:gd name="T6" fmla="*/ 1 w 488"/>
                    <a:gd name="T7" fmla="*/ 0 h 173"/>
                    <a:gd name="T8" fmla="*/ 1 w 488"/>
                    <a:gd name="T9" fmla="*/ 0 h 173"/>
                    <a:gd name="T10" fmla="*/ 1 w 488"/>
                    <a:gd name="T11" fmla="*/ 0 h 173"/>
                    <a:gd name="T12" fmla="*/ 1 w 488"/>
                    <a:gd name="T13" fmla="*/ 0 h 173"/>
                    <a:gd name="T14" fmla="*/ 1 w 488"/>
                    <a:gd name="T15" fmla="*/ 0 h 173"/>
                    <a:gd name="T16" fmla="*/ 1 w 488"/>
                    <a:gd name="T17" fmla="*/ 0 h 173"/>
                    <a:gd name="T18" fmla="*/ 1 w 488"/>
                    <a:gd name="T19" fmla="*/ 0 h 173"/>
                    <a:gd name="T20" fmla="*/ 1 w 488"/>
                    <a:gd name="T21" fmla="*/ 0 h 173"/>
                    <a:gd name="T22" fmla="*/ 1 w 488"/>
                    <a:gd name="T23" fmla="*/ 0 h 173"/>
                    <a:gd name="T24" fmla="*/ 1 w 488"/>
                    <a:gd name="T25" fmla="*/ 0 h 173"/>
                    <a:gd name="T26" fmla="*/ 1 w 488"/>
                    <a:gd name="T27" fmla="*/ 0 h 173"/>
                    <a:gd name="T28" fmla="*/ 0 w 488"/>
                    <a:gd name="T29" fmla="*/ 0 h 173"/>
                    <a:gd name="T30" fmla="*/ 0 w 488"/>
                    <a:gd name="T31" fmla="*/ 0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1049" name="Freeform 38"/>
            <p:cNvSpPr>
              <a:spLocks/>
            </p:cNvSpPr>
            <p:nvPr userDrawn="1"/>
          </p:nvSpPr>
          <p:spPr bwMode="auto">
            <a:xfrm flipH="1">
              <a:off x="5468" y="2620"/>
              <a:ext cx="205" cy="1427"/>
            </a:xfrm>
            <a:custGeom>
              <a:avLst/>
              <a:gdLst>
                <a:gd name="T0" fmla="*/ 0 w 772"/>
                <a:gd name="T1" fmla="*/ 0 h 3266"/>
                <a:gd name="T2" fmla="*/ 0 w 772"/>
                <a:gd name="T3" fmla="*/ 0 h 3266"/>
                <a:gd name="T4" fmla="*/ 0 w 772"/>
                <a:gd name="T5" fmla="*/ 0 h 3266"/>
                <a:gd name="T6" fmla="*/ 0 w 772"/>
                <a:gd name="T7" fmla="*/ 0 h 3266"/>
                <a:gd name="T8" fmla="*/ 0 w 772"/>
                <a:gd name="T9" fmla="*/ 0 h 3266"/>
                <a:gd name="T10" fmla="*/ 0 w 772"/>
                <a:gd name="T11" fmla="*/ 0 h 3266"/>
                <a:gd name="T12" fmla="*/ 0 w 772"/>
                <a:gd name="T13" fmla="*/ 0 h 3266"/>
                <a:gd name="T14" fmla="*/ 0 w 772"/>
                <a:gd name="T15" fmla="*/ 0 h 3266"/>
                <a:gd name="T16" fmla="*/ 0 w 772"/>
                <a:gd name="T17" fmla="*/ 0 h 3266"/>
                <a:gd name="T18" fmla="*/ 0 w 772"/>
                <a:gd name="T19" fmla="*/ 0 h 3266"/>
                <a:gd name="T20" fmla="*/ 0 w 772"/>
                <a:gd name="T21" fmla="*/ 0 h 3266"/>
                <a:gd name="T22" fmla="*/ 0 w 772"/>
                <a:gd name="T23" fmla="*/ 0 h 3266"/>
                <a:gd name="T24" fmla="*/ 0 w 772"/>
                <a:gd name="T25" fmla="*/ 0 h 3266"/>
                <a:gd name="T26" fmla="*/ 0 w 772"/>
                <a:gd name="T27" fmla="*/ 0 h 3266"/>
                <a:gd name="T28" fmla="*/ 0 w 772"/>
                <a:gd name="T29" fmla="*/ 0 h 3266"/>
                <a:gd name="T30" fmla="*/ 0 w 772"/>
                <a:gd name="T31" fmla="*/ 0 h 3266"/>
                <a:gd name="T32" fmla="*/ 0 w 772"/>
                <a:gd name="T33" fmla="*/ 0 h 3266"/>
                <a:gd name="T34" fmla="*/ 0 w 772"/>
                <a:gd name="T35" fmla="*/ 0 h 3266"/>
                <a:gd name="T36" fmla="*/ 0 w 772"/>
                <a:gd name="T37" fmla="*/ 0 h 3266"/>
                <a:gd name="T38" fmla="*/ 0 w 772"/>
                <a:gd name="T39" fmla="*/ 0 h 3266"/>
                <a:gd name="T40" fmla="*/ 0 w 772"/>
                <a:gd name="T41" fmla="*/ 0 h 3266"/>
                <a:gd name="T42" fmla="*/ 0 w 772"/>
                <a:gd name="T43" fmla="*/ 0 h 3266"/>
                <a:gd name="T44" fmla="*/ 0 w 772"/>
                <a:gd name="T45" fmla="*/ 0 h 3266"/>
                <a:gd name="T46" fmla="*/ 0 w 772"/>
                <a:gd name="T47" fmla="*/ 0 h 3266"/>
                <a:gd name="T48" fmla="*/ 0 w 772"/>
                <a:gd name="T49" fmla="*/ 0 h 3266"/>
                <a:gd name="T50" fmla="*/ 0 w 772"/>
                <a:gd name="T51" fmla="*/ 0 h 3266"/>
                <a:gd name="T52" fmla="*/ 0 w 772"/>
                <a:gd name="T53" fmla="*/ 0 h 3266"/>
                <a:gd name="T54" fmla="*/ 0 w 772"/>
                <a:gd name="T55" fmla="*/ 0 h 3266"/>
                <a:gd name="T56" fmla="*/ 0 w 772"/>
                <a:gd name="T57" fmla="*/ 0 h 3266"/>
                <a:gd name="T58" fmla="*/ 0 w 772"/>
                <a:gd name="T59" fmla="*/ 0 h 3266"/>
                <a:gd name="T60" fmla="*/ 0 w 772"/>
                <a:gd name="T61" fmla="*/ 0 h 3266"/>
                <a:gd name="T62" fmla="*/ 0 w 772"/>
                <a:gd name="T63" fmla="*/ 0 h 3266"/>
                <a:gd name="T64" fmla="*/ 0 w 772"/>
                <a:gd name="T65" fmla="*/ 0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1050" name="Freeform 39"/>
            <p:cNvSpPr>
              <a:spLocks/>
            </p:cNvSpPr>
            <p:nvPr userDrawn="1"/>
          </p:nvSpPr>
          <p:spPr bwMode="auto">
            <a:xfrm flipH="1">
              <a:off x="5506" y="1333"/>
              <a:ext cx="205" cy="1633"/>
            </a:xfrm>
            <a:custGeom>
              <a:avLst/>
              <a:gdLst>
                <a:gd name="T0" fmla="*/ 0 w 772"/>
                <a:gd name="T1" fmla="*/ 1 h 3266"/>
                <a:gd name="T2" fmla="*/ 0 w 772"/>
                <a:gd name="T3" fmla="*/ 1 h 3266"/>
                <a:gd name="T4" fmla="*/ 0 w 772"/>
                <a:gd name="T5" fmla="*/ 1 h 3266"/>
                <a:gd name="T6" fmla="*/ 0 w 772"/>
                <a:gd name="T7" fmla="*/ 1 h 3266"/>
                <a:gd name="T8" fmla="*/ 0 w 772"/>
                <a:gd name="T9" fmla="*/ 1 h 3266"/>
                <a:gd name="T10" fmla="*/ 0 w 772"/>
                <a:gd name="T11" fmla="*/ 1 h 3266"/>
                <a:gd name="T12" fmla="*/ 0 w 772"/>
                <a:gd name="T13" fmla="*/ 1 h 3266"/>
                <a:gd name="T14" fmla="*/ 0 w 772"/>
                <a:gd name="T15" fmla="*/ 1 h 3266"/>
                <a:gd name="T16" fmla="*/ 0 w 772"/>
                <a:gd name="T17" fmla="*/ 1 h 3266"/>
                <a:gd name="T18" fmla="*/ 0 w 772"/>
                <a:gd name="T19" fmla="*/ 1 h 3266"/>
                <a:gd name="T20" fmla="*/ 0 w 772"/>
                <a:gd name="T21" fmla="*/ 1 h 3266"/>
                <a:gd name="T22" fmla="*/ 0 w 772"/>
                <a:gd name="T23" fmla="*/ 1 h 3266"/>
                <a:gd name="T24" fmla="*/ 0 w 772"/>
                <a:gd name="T25" fmla="*/ 1 h 3266"/>
                <a:gd name="T26" fmla="*/ 0 w 772"/>
                <a:gd name="T27" fmla="*/ 1 h 3266"/>
                <a:gd name="T28" fmla="*/ 0 w 772"/>
                <a:gd name="T29" fmla="*/ 1 h 3266"/>
                <a:gd name="T30" fmla="*/ 0 w 772"/>
                <a:gd name="T31" fmla="*/ 0 h 3266"/>
                <a:gd name="T32" fmla="*/ 0 w 772"/>
                <a:gd name="T33" fmla="*/ 1 h 3266"/>
                <a:gd name="T34" fmla="*/ 0 w 772"/>
                <a:gd name="T35" fmla="*/ 1 h 3266"/>
                <a:gd name="T36" fmla="*/ 0 w 772"/>
                <a:gd name="T37" fmla="*/ 1 h 3266"/>
                <a:gd name="T38" fmla="*/ 0 w 772"/>
                <a:gd name="T39" fmla="*/ 1 h 3266"/>
                <a:gd name="T40" fmla="*/ 0 w 772"/>
                <a:gd name="T41" fmla="*/ 1 h 3266"/>
                <a:gd name="T42" fmla="*/ 0 w 772"/>
                <a:gd name="T43" fmla="*/ 1 h 3266"/>
                <a:gd name="T44" fmla="*/ 0 w 772"/>
                <a:gd name="T45" fmla="*/ 1 h 3266"/>
                <a:gd name="T46" fmla="*/ 0 w 772"/>
                <a:gd name="T47" fmla="*/ 1 h 3266"/>
                <a:gd name="T48" fmla="*/ 0 w 772"/>
                <a:gd name="T49" fmla="*/ 1 h 3266"/>
                <a:gd name="T50" fmla="*/ 0 w 772"/>
                <a:gd name="T51" fmla="*/ 1 h 3266"/>
                <a:gd name="T52" fmla="*/ 0 w 772"/>
                <a:gd name="T53" fmla="*/ 1 h 3266"/>
                <a:gd name="T54" fmla="*/ 0 w 772"/>
                <a:gd name="T55" fmla="*/ 1 h 3266"/>
                <a:gd name="T56" fmla="*/ 0 w 772"/>
                <a:gd name="T57" fmla="*/ 1 h 3266"/>
                <a:gd name="T58" fmla="*/ 0 w 772"/>
                <a:gd name="T59" fmla="*/ 1 h 3266"/>
                <a:gd name="T60" fmla="*/ 0 w 772"/>
                <a:gd name="T61" fmla="*/ 1 h 3266"/>
                <a:gd name="T62" fmla="*/ 0 w 772"/>
                <a:gd name="T63" fmla="*/ 1 h 3266"/>
                <a:gd name="T64" fmla="*/ 0 w 772"/>
                <a:gd name="T65" fmla="*/ 1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1039" name="Freeform 42"/>
              <p:cNvSpPr>
                <a:spLocks/>
              </p:cNvSpPr>
              <p:nvPr userDrawn="1"/>
            </p:nvSpPr>
            <p:spPr bwMode="auto">
              <a:xfrm rot="-3172564">
                <a:off x="5430" y="1086"/>
                <a:ext cx="62" cy="288"/>
              </a:xfrm>
              <a:custGeom>
                <a:avLst/>
                <a:gdLst>
                  <a:gd name="T0" fmla="*/ 0 w 245"/>
                  <a:gd name="T1" fmla="*/ 0 h 806"/>
                  <a:gd name="T2" fmla="*/ 0 w 245"/>
                  <a:gd name="T3" fmla="*/ 0 h 806"/>
                  <a:gd name="T4" fmla="*/ 0 w 245"/>
                  <a:gd name="T5" fmla="*/ 0 h 806"/>
                  <a:gd name="T6" fmla="*/ 0 w 245"/>
                  <a:gd name="T7" fmla="*/ 0 h 806"/>
                  <a:gd name="T8" fmla="*/ 0 w 245"/>
                  <a:gd name="T9" fmla="*/ 0 h 806"/>
                  <a:gd name="T10" fmla="*/ 0 w 245"/>
                  <a:gd name="T11" fmla="*/ 0 h 806"/>
                  <a:gd name="T12" fmla="*/ 0 w 245"/>
                  <a:gd name="T13" fmla="*/ 0 h 806"/>
                  <a:gd name="T14" fmla="*/ 0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grpSp>
            <p:nvGrpSpPr>
              <p:cNvPr id="1040" name="Group 43"/>
              <p:cNvGrpSpPr>
                <a:grpSpLocks/>
              </p:cNvGrpSpPr>
              <p:nvPr userDrawn="1"/>
            </p:nvGrpSpPr>
            <p:grpSpPr bwMode="auto">
              <a:xfrm>
                <a:off x="4610" y="57"/>
                <a:ext cx="1344" cy="985"/>
                <a:chOff x="4610" y="57"/>
                <a:chExt cx="1344" cy="985"/>
              </a:xfrm>
            </p:grpSpPr>
            <p:sp>
              <p:nvSpPr>
                <p:cNvPr id="1041" name="Freeform 44"/>
                <p:cNvSpPr>
                  <a:spLocks/>
                </p:cNvSpPr>
                <p:nvPr userDrawn="1"/>
              </p:nvSpPr>
              <p:spPr bwMode="auto">
                <a:xfrm rot="-3172564">
                  <a:off x="4966" y="71"/>
                  <a:ext cx="153" cy="125"/>
                </a:xfrm>
                <a:custGeom>
                  <a:avLst/>
                  <a:gdLst>
                    <a:gd name="T0" fmla="*/ 0 w 604"/>
                    <a:gd name="T1" fmla="*/ 0 h 349"/>
                    <a:gd name="T2" fmla="*/ 0 w 604"/>
                    <a:gd name="T3" fmla="*/ 0 h 349"/>
                    <a:gd name="T4" fmla="*/ 0 w 604"/>
                    <a:gd name="T5" fmla="*/ 0 h 349"/>
                    <a:gd name="T6" fmla="*/ 0 w 604"/>
                    <a:gd name="T7" fmla="*/ 0 h 349"/>
                    <a:gd name="T8" fmla="*/ 0 w 604"/>
                    <a:gd name="T9" fmla="*/ 0 h 349"/>
                    <a:gd name="T10" fmla="*/ 0 w 604"/>
                    <a:gd name="T11" fmla="*/ 0 h 349"/>
                    <a:gd name="T12" fmla="*/ 0 w 604"/>
                    <a:gd name="T13" fmla="*/ 0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1042" name="Freeform 45"/>
                <p:cNvSpPr>
                  <a:spLocks/>
                </p:cNvSpPr>
                <p:nvPr userDrawn="1"/>
              </p:nvSpPr>
              <p:spPr bwMode="auto">
                <a:xfrm rot="-3172564">
                  <a:off x="5048" y="332"/>
                  <a:ext cx="269" cy="438"/>
                </a:xfrm>
                <a:custGeom>
                  <a:avLst/>
                  <a:gdLst>
                    <a:gd name="T0" fmla="*/ 0 w 1064"/>
                    <a:gd name="T1" fmla="*/ 0 h 1230"/>
                    <a:gd name="T2" fmla="*/ 0 w 1064"/>
                    <a:gd name="T3" fmla="*/ 0 h 1230"/>
                    <a:gd name="T4" fmla="*/ 0 w 1064"/>
                    <a:gd name="T5" fmla="*/ 0 h 1230"/>
                    <a:gd name="T6" fmla="*/ 0 w 1064"/>
                    <a:gd name="T7" fmla="*/ 0 h 1230"/>
                    <a:gd name="T8" fmla="*/ 0 w 1064"/>
                    <a:gd name="T9" fmla="*/ 0 h 1230"/>
                    <a:gd name="T10" fmla="*/ 0 w 1064"/>
                    <a:gd name="T11" fmla="*/ 0 h 1230"/>
                    <a:gd name="T12" fmla="*/ 0 w 1064"/>
                    <a:gd name="T13" fmla="*/ 0 h 1230"/>
                    <a:gd name="T14" fmla="*/ 0 w 1064"/>
                    <a:gd name="T15" fmla="*/ 0 h 1230"/>
                    <a:gd name="T16" fmla="*/ 0 w 1064"/>
                    <a:gd name="T17" fmla="*/ 0 h 1230"/>
                    <a:gd name="T18" fmla="*/ 0 w 1064"/>
                    <a:gd name="T19" fmla="*/ 0 h 1230"/>
                    <a:gd name="T20" fmla="*/ 0 w 1064"/>
                    <a:gd name="T21" fmla="*/ 0 h 1230"/>
                    <a:gd name="T22" fmla="*/ 0 w 1064"/>
                    <a:gd name="T23" fmla="*/ 0 h 1230"/>
                    <a:gd name="T24" fmla="*/ 0 w 1064"/>
                    <a:gd name="T25" fmla="*/ 0 h 1230"/>
                    <a:gd name="T26" fmla="*/ 0 w 1064"/>
                    <a:gd name="T27" fmla="*/ 0 h 1230"/>
                    <a:gd name="T28" fmla="*/ 0 w 1064"/>
                    <a:gd name="T29" fmla="*/ 0 h 1230"/>
                    <a:gd name="T30" fmla="*/ 0 w 1064"/>
                    <a:gd name="T31" fmla="*/ 0 h 1230"/>
                    <a:gd name="T32" fmla="*/ 0 w 1064"/>
                    <a:gd name="T33" fmla="*/ 0 h 1230"/>
                    <a:gd name="T34" fmla="*/ 0 w 1064"/>
                    <a:gd name="T35" fmla="*/ 0 h 1230"/>
                    <a:gd name="T36" fmla="*/ 0 w 1064"/>
                    <a:gd name="T37" fmla="*/ 0 h 1230"/>
                    <a:gd name="T38" fmla="*/ 0 w 1064"/>
                    <a:gd name="T39" fmla="*/ 0 h 1230"/>
                    <a:gd name="T40" fmla="*/ 0 w 1064"/>
                    <a:gd name="T41" fmla="*/ 0 h 1230"/>
                    <a:gd name="T42" fmla="*/ 0 w 1064"/>
                    <a:gd name="T43" fmla="*/ 0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1043" name="Freeform 46"/>
                <p:cNvSpPr>
                  <a:spLocks/>
                </p:cNvSpPr>
                <p:nvPr userDrawn="1"/>
              </p:nvSpPr>
              <p:spPr bwMode="auto">
                <a:xfrm rot="-3172564">
                  <a:off x="4858" y="182"/>
                  <a:ext cx="505" cy="898"/>
                </a:xfrm>
                <a:custGeom>
                  <a:avLst/>
                  <a:gdLst>
                    <a:gd name="T0" fmla="*/ 0 w 2002"/>
                    <a:gd name="T1" fmla="*/ 0 h 2521"/>
                    <a:gd name="T2" fmla="*/ 0 w 2002"/>
                    <a:gd name="T3" fmla="*/ 0 h 2521"/>
                    <a:gd name="T4" fmla="*/ 0 w 2002"/>
                    <a:gd name="T5" fmla="*/ 0 h 2521"/>
                    <a:gd name="T6" fmla="*/ 0 w 2002"/>
                    <a:gd name="T7" fmla="*/ 0 h 2521"/>
                    <a:gd name="T8" fmla="*/ 0 w 2002"/>
                    <a:gd name="T9" fmla="*/ 0 h 2521"/>
                    <a:gd name="T10" fmla="*/ 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1044" name="Freeform 47"/>
                <p:cNvSpPr>
                  <a:spLocks/>
                </p:cNvSpPr>
                <p:nvPr userDrawn="1"/>
              </p:nvSpPr>
              <p:spPr bwMode="auto">
                <a:xfrm rot="-3172564">
                  <a:off x="4903" y="-19"/>
                  <a:ext cx="758" cy="1344"/>
                </a:xfrm>
                <a:custGeom>
                  <a:avLst/>
                  <a:gdLst>
                    <a:gd name="T0" fmla="*/ 0 w 3007"/>
                    <a:gd name="T1" fmla="*/ 0 h 3771"/>
                    <a:gd name="T2" fmla="*/ 0 w 3007"/>
                    <a:gd name="T3" fmla="*/ 0 h 3771"/>
                    <a:gd name="T4" fmla="*/ 0 w 3007"/>
                    <a:gd name="T5" fmla="*/ 0 h 3771"/>
                    <a:gd name="T6" fmla="*/ 0 w 3007"/>
                    <a:gd name="T7" fmla="*/ 0 h 3771"/>
                    <a:gd name="T8" fmla="*/ 0 w 3007"/>
                    <a:gd name="T9" fmla="*/ 0 h 3771"/>
                    <a:gd name="T10" fmla="*/ 0 w 3007"/>
                    <a:gd name="T11" fmla="*/ 0 h 3771"/>
                    <a:gd name="T12" fmla="*/ 0 w 3007"/>
                    <a:gd name="T13" fmla="*/ 0 h 3771"/>
                    <a:gd name="T14" fmla="*/ 0 w 3007"/>
                    <a:gd name="T15" fmla="*/ 0 h 3771"/>
                    <a:gd name="T16" fmla="*/ 0 w 3007"/>
                    <a:gd name="T17" fmla="*/ 0 h 3771"/>
                    <a:gd name="T18" fmla="*/ 0 w 3007"/>
                    <a:gd name="T19" fmla="*/ 0 h 3771"/>
                    <a:gd name="T20" fmla="*/ 0 w 3007"/>
                    <a:gd name="T21" fmla="*/ 0 h 3771"/>
                    <a:gd name="T22" fmla="*/ 0 w 3007"/>
                    <a:gd name="T23" fmla="*/ 0 h 3771"/>
                    <a:gd name="T24" fmla="*/ 0 w 3007"/>
                    <a:gd name="T25" fmla="*/ 0 h 3771"/>
                    <a:gd name="T26" fmla="*/ 0 w 3007"/>
                    <a:gd name="T27" fmla="*/ 0 h 3771"/>
                    <a:gd name="T28" fmla="*/ 0 w 3007"/>
                    <a:gd name="T29" fmla="*/ 0 h 3771"/>
                    <a:gd name="T30" fmla="*/ 0 w 3007"/>
                    <a:gd name="T31" fmla="*/ 0 h 3771"/>
                    <a:gd name="T32" fmla="*/ 0 w 3007"/>
                    <a:gd name="T33" fmla="*/ 0 h 3771"/>
                    <a:gd name="T34" fmla="*/ 0 w 3007"/>
                    <a:gd name="T35" fmla="*/ 0 h 3771"/>
                    <a:gd name="T36" fmla="*/ 0 w 3007"/>
                    <a:gd name="T37" fmla="*/ 0 h 3771"/>
                    <a:gd name="T38" fmla="*/ 0 w 3007"/>
                    <a:gd name="T39" fmla="*/ 0 h 3771"/>
                    <a:gd name="T40" fmla="*/ 0 w 3007"/>
                    <a:gd name="T41" fmla="*/ 0 h 3771"/>
                    <a:gd name="T42" fmla="*/ 0 w 3007"/>
                    <a:gd name="T43" fmla="*/ 0 h 3771"/>
                    <a:gd name="T44" fmla="*/ 0 w 3007"/>
                    <a:gd name="T45" fmla="*/ 0 h 3771"/>
                    <a:gd name="T46" fmla="*/ 0 w 3007"/>
                    <a:gd name="T47" fmla="*/ 0 h 3771"/>
                    <a:gd name="T48" fmla="*/ 0 w 3007"/>
                    <a:gd name="T49" fmla="*/ 0 h 3771"/>
                    <a:gd name="T50" fmla="*/ 0 w 3007"/>
                    <a:gd name="T51" fmla="*/ 0 h 3771"/>
                    <a:gd name="T52" fmla="*/ 0 w 3007"/>
                    <a:gd name="T53" fmla="*/ 0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1045" name="Freeform 48"/>
                <p:cNvSpPr>
                  <a:spLocks/>
                </p:cNvSpPr>
                <p:nvPr userDrawn="1"/>
              </p:nvSpPr>
              <p:spPr bwMode="auto">
                <a:xfrm rot="-3172564">
                  <a:off x="5297" y="897"/>
                  <a:ext cx="169" cy="122"/>
                </a:xfrm>
                <a:custGeom>
                  <a:avLst/>
                  <a:gdLst>
                    <a:gd name="T0" fmla="*/ 0 w 673"/>
                    <a:gd name="T1" fmla="*/ 0 h 342"/>
                    <a:gd name="T2" fmla="*/ 0 w 673"/>
                    <a:gd name="T3" fmla="*/ 0 h 342"/>
                    <a:gd name="T4" fmla="*/ 0 w 673"/>
                    <a:gd name="T5" fmla="*/ 0 h 342"/>
                    <a:gd name="T6" fmla="*/ 0 w 673"/>
                    <a:gd name="T7" fmla="*/ 0 h 342"/>
                    <a:gd name="T8" fmla="*/ 0 w 673"/>
                    <a:gd name="T9" fmla="*/ 0 h 342"/>
                    <a:gd name="T10" fmla="*/ 0 w 673"/>
                    <a:gd name="T11" fmla="*/ 0 h 342"/>
                    <a:gd name="T12" fmla="*/ 0 w 673"/>
                    <a:gd name="T13" fmla="*/ 0 h 342"/>
                    <a:gd name="T14" fmla="*/ 0 w 673"/>
                    <a:gd name="T15" fmla="*/ 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1046" name="Freeform 49"/>
                <p:cNvSpPr>
                  <a:spLocks/>
                </p:cNvSpPr>
                <p:nvPr userDrawn="1"/>
              </p:nvSpPr>
              <p:spPr bwMode="auto">
                <a:xfrm rot="-3172564">
                  <a:off x="5253" y="806"/>
                  <a:ext cx="181" cy="144"/>
                </a:xfrm>
                <a:custGeom>
                  <a:avLst/>
                  <a:gdLst>
                    <a:gd name="T0" fmla="*/ 0 w 716"/>
                    <a:gd name="T1" fmla="*/ 0 h 403"/>
                    <a:gd name="T2" fmla="*/ 0 w 716"/>
                    <a:gd name="T3" fmla="*/ 0 h 403"/>
                    <a:gd name="T4" fmla="*/ 0 w 716"/>
                    <a:gd name="T5" fmla="*/ 0 h 403"/>
                    <a:gd name="T6" fmla="*/ 0 w 716"/>
                    <a:gd name="T7" fmla="*/ 0 h 403"/>
                    <a:gd name="T8" fmla="*/ 0 w 716"/>
                    <a:gd name="T9" fmla="*/ 0 h 403"/>
                    <a:gd name="T10" fmla="*/ 0 w 716"/>
                    <a:gd name="T11" fmla="*/ 0 h 403"/>
                    <a:gd name="T12" fmla="*/ 0 w 716"/>
                    <a:gd name="T13" fmla="*/ 0 h 403"/>
                    <a:gd name="T14" fmla="*/ 0 w 716"/>
                    <a:gd name="T15" fmla="*/ 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1047" name="Freeform 50"/>
                <p:cNvSpPr>
                  <a:spLocks/>
                </p:cNvSpPr>
                <p:nvPr userDrawn="1"/>
              </p:nvSpPr>
              <p:spPr bwMode="auto">
                <a:xfrm rot="-3172564">
                  <a:off x="4985" y="210"/>
                  <a:ext cx="181" cy="147"/>
                </a:xfrm>
                <a:custGeom>
                  <a:avLst/>
                  <a:gdLst>
                    <a:gd name="T0" fmla="*/ 0 w 717"/>
                    <a:gd name="T1" fmla="*/ 0 h 411"/>
                    <a:gd name="T2" fmla="*/ 0 w 717"/>
                    <a:gd name="T3" fmla="*/ 0 h 411"/>
                    <a:gd name="T4" fmla="*/ 0 w 717"/>
                    <a:gd name="T5" fmla="*/ 0 h 411"/>
                    <a:gd name="T6" fmla="*/ 0 w 717"/>
                    <a:gd name="T7" fmla="*/ 0 h 411"/>
                    <a:gd name="T8" fmla="*/ 0 w 717"/>
                    <a:gd name="T9" fmla="*/ 0 h 411"/>
                    <a:gd name="T10" fmla="*/ 0 w 717"/>
                    <a:gd name="T11" fmla="*/ 0 h 411"/>
                    <a:gd name="T12" fmla="*/ 0 w 717"/>
                    <a:gd name="T13" fmla="*/ 0 h 411"/>
                    <a:gd name="T14" fmla="*/ 0 w 717"/>
                    <a:gd name="T15" fmla="*/ 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1048" name="Freeform 51"/>
                <p:cNvSpPr>
                  <a:spLocks/>
                </p:cNvSpPr>
                <p:nvPr userDrawn="1"/>
              </p:nvSpPr>
              <p:spPr bwMode="auto">
                <a:xfrm rot="-3172564">
                  <a:off x="4948" y="142"/>
                  <a:ext cx="179" cy="138"/>
                </a:xfrm>
                <a:custGeom>
                  <a:avLst/>
                  <a:gdLst>
                    <a:gd name="T0" fmla="*/ 0 w 709"/>
                    <a:gd name="T1" fmla="*/ 0 h 386"/>
                    <a:gd name="T2" fmla="*/ 0 w 709"/>
                    <a:gd name="T3" fmla="*/ 0 h 386"/>
                    <a:gd name="T4" fmla="*/ 0 w 709"/>
                    <a:gd name="T5" fmla="*/ 0 h 386"/>
                    <a:gd name="T6" fmla="*/ 0 w 709"/>
                    <a:gd name="T7" fmla="*/ 0 h 386"/>
                    <a:gd name="T8" fmla="*/ 0 w 709"/>
                    <a:gd name="T9" fmla="*/ 0 h 386"/>
                    <a:gd name="T10" fmla="*/ 0 w 709"/>
                    <a:gd name="T11" fmla="*/ 0 h 386"/>
                    <a:gd name="T12" fmla="*/ 0 w 709"/>
                    <a:gd name="T13" fmla="*/ 0 h 386"/>
                    <a:gd name="T14" fmla="*/ 0 w 709"/>
                    <a:gd name="T15" fmla="*/ 0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grpSp>
        </p:grpSp>
        <p:sp>
          <p:nvSpPr>
            <p:cNvPr id="103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grpSp>
    </p:spTree>
  </p:cSld>
  <p:clrMap bg1="lt1" tx1="dk1" bg2="lt2" tx2="dk2" accent1="accent1" accent2="accent2" accent3="accent3" accent4="accent4" accent5="accent5" accent6="accent6" hlink="hlink" folHlink="folHlink"/>
  <p:sldLayoutIdLst>
    <p:sldLayoutId id="2147484161"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zervirano mjesto naslova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r-HR" altLang="sr-Latn-RS" smtClean="0"/>
              <a:t>Uredite stil naslova matrice</a:t>
            </a:r>
          </a:p>
        </p:txBody>
      </p:sp>
      <p:sp>
        <p:nvSpPr>
          <p:cNvPr id="2051" name="Rezervirano mjesto teksta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r-HR" altLang="sr-Latn-RS" smtClean="0"/>
              <a:t>Uredite stilove teksta matrice</a:t>
            </a:r>
          </a:p>
          <a:p>
            <a:pPr lvl="1"/>
            <a:r>
              <a:rPr lang="hr-HR" altLang="sr-Latn-RS" smtClean="0"/>
              <a:t>Druga razina</a:t>
            </a:r>
          </a:p>
          <a:p>
            <a:pPr lvl="2"/>
            <a:r>
              <a:rPr lang="hr-HR" altLang="sr-Latn-RS" smtClean="0"/>
              <a:t>Treća razina</a:t>
            </a:r>
          </a:p>
          <a:p>
            <a:pPr lvl="3"/>
            <a:r>
              <a:rPr lang="hr-HR" altLang="sr-Latn-RS" smtClean="0"/>
              <a:t>Četvrta razina</a:t>
            </a:r>
          </a:p>
          <a:p>
            <a:pPr lvl="4"/>
            <a:r>
              <a:rPr lang="hr-HR" altLang="sr-Latn-RS" smtClean="0"/>
              <a:t>Peta razina</a:t>
            </a:r>
          </a:p>
        </p:txBody>
      </p:sp>
      <p:sp>
        <p:nvSpPr>
          <p:cNvPr id="4" name="Rezervirano mjesto datum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sr-Latn-RS"/>
          </a:p>
        </p:txBody>
      </p:sp>
      <p:sp>
        <p:nvSpPr>
          <p:cNvPr id="5" name="Rezervirano mjesto podnožja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sr-Latn-RS"/>
          </a:p>
        </p:txBody>
      </p:sp>
      <p:sp>
        <p:nvSpPr>
          <p:cNvPr id="6" name="Rezervirano mjesto broja slajda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defRPr>
            </a:lvl1pPr>
          </a:lstStyle>
          <a:p>
            <a:pPr>
              <a:defRPr/>
            </a:pPr>
            <a:fld id="{C15019B1-A59C-4F0B-B5A2-5B6AA3D80462}" type="slidenum">
              <a:rPr lang="en-US" altLang="sr-Latn-RS"/>
              <a:pPr>
                <a:defRPr/>
              </a:pPr>
              <a:t>‹#›</a:t>
            </a:fld>
            <a:endParaRPr lang="en-US" altLang="sr-Latn-RS"/>
          </a:p>
        </p:txBody>
      </p:sp>
    </p:spTree>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r-Latn-R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383838"/>
            </a:gs>
            <a:gs pos="31000">
              <a:srgbClr val="000000"/>
            </a:gs>
            <a:gs pos="100000">
              <a:srgbClr val="000000"/>
            </a:gs>
          </a:gsLst>
          <a:lin ang="5400000"/>
        </a:gradFill>
        <a:effectLst/>
      </p:bgPr>
    </p:bg>
    <p:spTree>
      <p:nvGrpSpPr>
        <p:cNvPr id="1" name=""/>
        <p:cNvGrpSpPr/>
        <p:nvPr/>
      </p:nvGrpSpPr>
      <p:grpSpPr>
        <a:xfrm>
          <a:off x="0" y="0"/>
          <a:ext cx="0" cy="0"/>
          <a:chOff x="0" y="0"/>
          <a:chExt cx="0" cy="0"/>
        </a:xfrm>
      </p:grpSpPr>
      <p:pic>
        <p:nvPicPr>
          <p:cNvPr id="3074" name="Picture 6" descr="horizon.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hr-HR" smtClean="0"/>
              <a:t>Uredite stil naslova matrice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pPr>
              <a:defRPr/>
            </a:pPr>
            <a:endParaRPr lang="en-US" altLang="sr-Latn-R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pPr>
              <a:defRPr/>
            </a:pPr>
            <a:endParaRPr lang="en-US" altLang="sr-Latn-R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smtClean="0">
                <a:solidFill>
                  <a:schemeClr val="tx1"/>
                </a:solidFill>
              </a:defRPr>
            </a:lvl1pPr>
          </a:lstStyle>
          <a:p>
            <a:pPr>
              <a:defRPr/>
            </a:pPr>
            <a:fld id="{0D694036-7CC1-4045-AEC7-CC311DD4DB9B}" type="slidenum">
              <a:rPr lang="en-US" altLang="sr-Latn-RS"/>
              <a:pPr>
                <a:defRPr/>
              </a:pPr>
              <a:t>‹#›</a:t>
            </a:fld>
            <a:endParaRPr lang="en-US" altLang="sr-Latn-RS"/>
          </a:p>
        </p:txBody>
      </p:sp>
    </p:spTree>
  </p:cSld>
  <p:clrMap bg1="dk1" tx1="lt1" bg2="dk2" tx2="lt2" accent1="accent1" accent2="accent2" accent3="accent3" accent4="accent4" accent5="accent5" accent6="accent6" hlink="hlink" folHlink="folHlink"/>
  <p:sldLayoutIdLst>
    <p:sldLayoutId id="2147484162" r:id="rId1"/>
    <p:sldLayoutId id="2147484153" r:id="rId2"/>
    <p:sldLayoutId id="2147484163" r:id="rId3"/>
    <p:sldLayoutId id="2147484154" r:id="rId4"/>
    <p:sldLayoutId id="2147484155" r:id="rId5"/>
    <p:sldLayoutId id="2147484156" r:id="rId6"/>
    <p:sldLayoutId id="2147484157" r:id="rId7"/>
    <p:sldLayoutId id="2147484158" r:id="rId8"/>
    <p:sldLayoutId id="2147484164" r:id="rId9"/>
    <p:sldLayoutId id="2147484159" r:id="rId10"/>
    <p:sldLayoutId id="2147484160" r:id="rId11"/>
  </p:sldLayoutIdLst>
  <p:txStyles>
    <p:titleStyle>
      <a:lvl1pPr algn="l" rtl="0" fontAlgn="base">
        <a:spcBef>
          <a:spcPct val="0"/>
        </a:spcBef>
        <a:spcAft>
          <a:spcPct val="0"/>
        </a:spcAft>
        <a:defRPr sz="3000" kern="1200" cap="all" spc="50">
          <a:solidFill>
            <a:schemeClr val="tx1"/>
          </a:solidFill>
          <a:latin typeface="+mj-lt"/>
          <a:ea typeface="+mj-ea"/>
          <a:cs typeface="+mj-cs"/>
        </a:defRPr>
      </a:lvl1pPr>
      <a:lvl2pPr algn="l" rtl="0" fontAlgn="base">
        <a:spcBef>
          <a:spcPct val="0"/>
        </a:spcBef>
        <a:spcAft>
          <a:spcPct val="0"/>
        </a:spcAft>
        <a:defRPr sz="3000">
          <a:solidFill>
            <a:schemeClr val="tx1"/>
          </a:solidFill>
          <a:latin typeface="Arial Narrow" pitchFamily="34" charset="0"/>
        </a:defRPr>
      </a:lvl2pPr>
      <a:lvl3pPr algn="l" rtl="0" fontAlgn="base">
        <a:spcBef>
          <a:spcPct val="0"/>
        </a:spcBef>
        <a:spcAft>
          <a:spcPct val="0"/>
        </a:spcAft>
        <a:defRPr sz="3000">
          <a:solidFill>
            <a:schemeClr val="tx1"/>
          </a:solidFill>
          <a:latin typeface="Arial Narrow" pitchFamily="34" charset="0"/>
        </a:defRPr>
      </a:lvl3pPr>
      <a:lvl4pPr algn="l" rtl="0" fontAlgn="base">
        <a:spcBef>
          <a:spcPct val="0"/>
        </a:spcBef>
        <a:spcAft>
          <a:spcPct val="0"/>
        </a:spcAft>
        <a:defRPr sz="3000">
          <a:solidFill>
            <a:schemeClr val="tx1"/>
          </a:solidFill>
          <a:latin typeface="Arial Narrow" pitchFamily="34" charset="0"/>
        </a:defRPr>
      </a:lvl4pPr>
      <a:lvl5pPr algn="l" rtl="0" fontAlgn="base">
        <a:spcBef>
          <a:spcPct val="0"/>
        </a:spcBef>
        <a:spcAft>
          <a:spcPct val="0"/>
        </a:spcAft>
        <a:defRPr sz="3000">
          <a:solidFill>
            <a:schemeClr val="tx1"/>
          </a:solidFill>
          <a:latin typeface="Arial Narrow"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fontAlgn="base">
        <a:spcBef>
          <a:spcPct val="20000"/>
        </a:spcBef>
        <a:spcAft>
          <a:spcPts val="600"/>
        </a:spcAft>
        <a:buClr>
          <a:schemeClr val="tx2"/>
        </a:buClr>
        <a:buFont typeface="Arial" charset="0"/>
        <a:buChar char="•"/>
        <a:defRPr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stack_of_bo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0"/>
            <a:ext cx="27003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Text Box 5"/>
          <p:cNvSpPr txBox="1">
            <a:spLocks noChangeArrowheads="1"/>
          </p:cNvSpPr>
          <p:nvPr/>
        </p:nvSpPr>
        <p:spPr bwMode="auto">
          <a:xfrm>
            <a:off x="0" y="765175"/>
            <a:ext cx="7092950" cy="461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150000"/>
              </a:lnSpc>
              <a:defRPr/>
            </a:pPr>
            <a:r>
              <a:rPr lang="hr-HR" altLang="sr-Latn-RS" sz="4000" b="1" dirty="0">
                <a:solidFill>
                  <a:srgbClr val="FF0000"/>
                </a:solidFill>
                <a:effectLst>
                  <a:outerShdw blurRad="38100" dist="38100" dir="2700000" algn="tl">
                    <a:srgbClr val="C0C0C0"/>
                  </a:outerShdw>
                </a:effectLst>
              </a:rPr>
              <a:t>Denis Vincek</a:t>
            </a:r>
          </a:p>
          <a:p>
            <a:pPr algn="ctr" eaLnBrk="1" hangingPunct="1">
              <a:lnSpc>
                <a:spcPct val="150000"/>
              </a:lnSpc>
              <a:defRPr/>
            </a:pPr>
            <a:r>
              <a:rPr lang="hr-HR" altLang="sr-Latn-RS" sz="2600" b="1" dirty="0">
                <a:solidFill>
                  <a:srgbClr val="FF0000"/>
                </a:solidFill>
                <a:effectLst>
                  <a:outerShdw blurRad="38100" dist="38100" dir="2700000" algn="tl">
                    <a:srgbClr val="C0C0C0"/>
                  </a:outerShdw>
                </a:effectLst>
              </a:rPr>
              <a:t>stručni suradnik knjižničar</a:t>
            </a:r>
          </a:p>
          <a:p>
            <a:pPr algn="ctr" eaLnBrk="1" hangingPunct="1">
              <a:lnSpc>
                <a:spcPct val="150000"/>
              </a:lnSpc>
              <a:defRPr/>
            </a:pPr>
            <a:r>
              <a:rPr lang="hr-HR" altLang="sr-Latn-RS" sz="2600" b="1" dirty="0">
                <a:solidFill>
                  <a:srgbClr val="FF0000"/>
                </a:solidFill>
                <a:effectLst>
                  <a:outerShdw blurRad="38100" dist="38100" dir="2700000" algn="tl">
                    <a:srgbClr val="C0C0C0"/>
                  </a:outerShdw>
                </a:effectLst>
              </a:rPr>
              <a:t>Osnovna škola Ante Kovačića, Zlatar</a:t>
            </a:r>
          </a:p>
          <a:p>
            <a:pPr marL="457200" indent="-457200" algn="ctr" eaLnBrk="1" hangingPunct="1">
              <a:lnSpc>
                <a:spcPct val="150000"/>
              </a:lnSpc>
              <a:buFontTx/>
              <a:buChar char="•"/>
              <a:defRPr/>
            </a:pPr>
            <a:r>
              <a:rPr lang="hr-HR" altLang="sr-Latn-RS" sz="2600" b="1" dirty="0">
                <a:solidFill>
                  <a:schemeClr val="accent2"/>
                </a:solidFill>
                <a:effectLst>
                  <a:outerShdw blurRad="38100" dist="38100" dir="2700000" algn="tl">
                    <a:srgbClr val="C0C0C0"/>
                  </a:outerShdw>
                </a:effectLst>
              </a:rPr>
              <a:t>dipl. novinar i dipl. bibliotekar</a:t>
            </a:r>
          </a:p>
          <a:p>
            <a:pPr marL="457200" indent="-457200" algn="ctr" eaLnBrk="1" hangingPunct="1">
              <a:lnSpc>
                <a:spcPct val="150000"/>
              </a:lnSpc>
              <a:buFontTx/>
              <a:buChar char="•"/>
              <a:defRPr/>
            </a:pPr>
            <a:r>
              <a:rPr lang="hr-HR" altLang="sr-Latn-RS" sz="2600" b="1" dirty="0">
                <a:solidFill>
                  <a:schemeClr val="accent2"/>
                </a:solidFill>
                <a:effectLst>
                  <a:outerShdw blurRad="38100" dist="38100" dir="2700000" algn="tl">
                    <a:srgbClr val="C0C0C0"/>
                  </a:outerShdw>
                </a:effectLst>
              </a:rPr>
              <a:t>student na Poslijediplomskom studiju informacijskih i komunikacijskih znanosti, Filozofski fakultet u Zagrebu</a:t>
            </a:r>
          </a:p>
        </p:txBody>
      </p:sp>
      <p:sp>
        <p:nvSpPr>
          <p:cNvPr id="6" name="Text Box 9"/>
          <p:cNvSpPr txBox="1">
            <a:spLocks noChangeArrowheads="1"/>
          </p:cNvSpPr>
          <p:nvPr/>
        </p:nvSpPr>
        <p:spPr bwMode="auto">
          <a:xfrm>
            <a:off x="899368"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slov 1"/>
          <p:cNvSpPr>
            <a:spLocks noGrp="1"/>
          </p:cNvSpPr>
          <p:nvPr>
            <p:ph type="title"/>
          </p:nvPr>
        </p:nvSpPr>
        <p:spPr>
          <a:xfrm>
            <a:off x="685800" y="-800100"/>
            <a:ext cx="6870700" cy="1600200"/>
          </a:xfrm>
        </p:spPr>
        <p:txBody>
          <a:bodyPr/>
          <a:lstStyle/>
          <a:p>
            <a:r>
              <a:rPr lang="hr-HR" altLang="sr-Latn-RS" smtClean="0"/>
              <a:t>općeprihvaćeno</a:t>
            </a:r>
          </a:p>
        </p:txBody>
      </p:sp>
      <p:sp>
        <p:nvSpPr>
          <p:cNvPr id="17411" name="Rezervirano mjesto sadržaja 2"/>
          <p:cNvSpPr>
            <a:spLocks noGrp="1"/>
          </p:cNvSpPr>
          <p:nvPr>
            <p:ph idx="1"/>
          </p:nvPr>
        </p:nvSpPr>
        <p:spPr>
          <a:xfrm>
            <a:off x="685800" y="908050"/>
            <a:ext cx="7696200" cy="3657600"/>
          </a:xfrm>
        </p:spPr>
        <p:txBody>
          <a:bodyPr/>
          <a:lstStyle/>
          <a:p>
            <a:r>
              <a:rPr lang="hr-HR" altLang="sr-Latn-RS" dirty="0" smtClean="0"/>
              <a:t>svaka komunikacijska aktivnost </a:t>
            </a:r>
            <a:r>
              <a:rPr lang="hr-HR" altLang="sr-Latn-RS" dirty="0" err="1" smtClean="0"/>
              <a:t>cyber</a:t>
            </a:r>
            <a:r>
              <a:rPr lang="hr-HR" altLang="sr-Latn-RS" dirty="0" smtClean="0"/>
              <a:t> tehnologijom koja se može smatrati štetnom kako za pojedinca, tako i za opće dobro</a:t>
            </a:r>
            <a:br>
              <a:rPr lang="hr-HR" altLang="sr-Latn-RS" dirty="0" smtClean="0"/>
            </a:br>
            <a:r>
              <a:rPr lang="hr-HR" altLang="sr-Latn-RS" dirty="0" smtClean="0"/>
              <a:t>I</a:t>
            </a:r>
          </a:p>
          <a:p>
            <a:r>
              <a:rPr lang="hr-HR" altLang="sr-Latn-RS" dirty="0" smtClean="0"/>
              <a:t>situacije kad je dijete ili tinejdžer izloženo napadu drugog djeteta, tinejdžera ili grupe djece, putem interneta ili mobilnog telefona.</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Naslov 1"/>
          <p:cNvSpPr>
            <a:spLocks noGrp="1"/>
          </p:cNvSpPr>
          <p:nvPr>
            <p:ph type="title"/>
          </p:nvPr>
        </p:nvSpPr>
        <p:spPr/>
        <p:txBody>
          <a:bodyPr/>
          <a:lstStyle/>
          <a:p>
            <a:r>
              <a:rPr lang="hr-HR" altLang="sr-Latn-RS" smtClean="0"/>
              <a:t>Uz informacijske stručnjake</a:t>
            </a:r>
          </a:p>
        </p:txBody>
      </p:sp>
      <p:sp>
        <p:nvSpPr>
          <p:cNvPr id="109571" name="Rezervirano mjesto sadržaja 2"/>
          <p:cNvSpPr>
            <a:spLocks noGrp="1"/>
          </p:cNvSpPr>
          <p:nvPr>
            <p:ph idx="1"/>
          </p:nvPr>
        </p:nvSpPr>
        <p:spPr/>
        <p:txBody>
          <a:bodyPr/>
          <a:lstStyle/>
          <a:p>
            <a:r>
              <a:rPr lang="hr-HR" altLang="sr-Latn-RS" dirty="0" smtClean="0"/>
              <a:t>SRO</a:t>
            </a:r>
          </a:p>
          <a:p>
            <a:r>
              <a:rPr lang="hr-HR" altLang="sr-Latn-RS" dirty="0" smtClean="0"/>
              <a:t>Građanski odgoj</a:t>
            </a:r>
          </a:p>
          <a:p>
            <a:r>
              <a:rPr lang="hr-HR" altLang="sr-Latn-RS" dirty="0" smtClean="0"/>
              <a:t>Hrvatski jezik</a:t>
            </a:r>
          </a:p>
        </p:txBody>
      </p:sp>
      <p:sp>
        <p:nvSpPr>
          <p:cNvPr id="4"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95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95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Naslov 1"/>
          <p:cNvSpPr>
            <a:spLocks noGrp="1"/>
          </p:cNvSpPr>
          <p:nvPr>
            <p:ph type="title"/>
          </p:nvPr>
        </p:nvSpPr>
        <p:spPr>
          <a:xfrm>
            <a:off x="827584" y="-1395536"/>
            <a:ext cx="6553423" cy="4860925"/>
          </a:xfrm>
        </p:spPr>
        <p:txBody>
          <a:bodyPr/>
          <a:lstStyle/>
          <a:p>
            <a:r>
              <a:rPr lang="hr-HR" altLang="sr-Latn-RS" sz="2700" dirty="0" smtClean="0"/>
              <a:t>Zajednički projekti koje provode informacijski stručnjaci</a:t>
            </a:r>
            <a:br>
              <a:rPr lang="hr-HR" altLang="sr-Latn-RS" sz="2700" dirty="0" smtClean="0"/>
            </a:br>
            <a:r>
              <a:rPr lang="hr-HR" altLang="sr-Latn-RS" sz="2700" dirty="0" smtClean="0"/>
              <a:t>u OŠ Ante Kovačića, Zlatar</a:t>
            </a:r>
            <a:br>
              <a:rPr lang="hr-HR" altLang="sr-Latn-RS" sz="2700" dirty="0" smtClean="0"/>
            </a:br>
            <a:r>
              <a:rPr lang="hr-HR" altLang="sr-Latn-RS" sz="2700" dirty="0"/>
              <a:t/>
            </a:r>
            <a:br>
              <a:rPr lang="hr-HR" altLang="sr-Latn-RS" sz="2700" dirty="0"/>
            </a:br>
            <a:r>
              <a:rPr lang="hr-HR" altLang="sr-Latn-RS" sz="2700" dirty="0" smtClean="0"/>
              <a:t>Nina </a:t>
            </a:r>
            <a:r>
              <a:rPr lang="hr-HR" altLang="sr-Latn-RS" sz="2700" dirty="0" err="1" smtClean="0"/>
              <a:t>Posarić</a:t>
            </a:r>
            <a:r>
              <a:rPr lang="hr-HR" altLang="sr-Latn-RS" sz="2700" dirty="0" smtClean="0"/>
              <a:t/>
            </a:r>
            <a:br>
              <a:rPr lang="hr-HR" altLang="sr-Latn-RS" sz="2700" dirty="0" smtClean="0"/>
            </a:br>
            <a:r>
              <a:rPr lang="hr-HR" altLang="sr-Latn-RS" sz="2700" dirty="0" smtClean="0"/>
              <a:t>Denis </a:t>
            </a:r>
            <a:r>
              <a:rPr lang="hr-HR" altLang="sr-Latn-RS" sz="2700" dirty="0" err="1" smtClean="0"/>
              <a:t>Vincek</a:t>
            </a:r>
            <a:endParaRPr lang="hr-HR" altLang="sr-Latn-RS" sz="2700" dirty="0" smtClean="0"/>
          </a:p>
        </p:txBody>
      </p:sp>
      <p:sp>
        <p:nvSpPr>
          <p:cNvPr id="4"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88913"/>
            <a:ext cx="7283450" cy="532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4"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888"/>
            <a:ext cx="7740650" cy="558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4"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15888"/>
            <a:ext cx="7775575" cy="572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4"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36513"/>
            <a:ext cx="7626350" cy="5516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4"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888"/>
            <a:ext cx="7667625" cy="5592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4"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913"/>
            <a:ext cx="7667625" cy="5554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4"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8913"/>
            <a:ext cx="7564438" cy="554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4"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7451725" cy="543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4"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slov 1"/>
          <p:cNvSpPr>
            <a:spLocks noGrp="1"/>
          </p:cNvSpPr>
          <p:nvPr>
            <p:ph type="title"/>
          </p:nvPr>
        </p:nvSpPr>
        <p:spPr/>
        <p:txBody>
          <a:bodyPr/>
          <a:lstStyle/>
          <a:p>
            <a:r>
              <a:rPr lang="hr-HR" altLang="sr-Latn-RS" smtClean="0"/>
              <a:t>NEKAD</a:t>
            </a:r>
          </a:p>
        </p:txBody>
      </p:sp>
      <p:sp>
        <p:nvSpPr>
          <p:cNvPr id="18435" name="Rezervirano mjesto sadržaja 2"/>
          <p:cNvSpPr>
            <a:spLocks noGrp="1"/>
          </p:cNvSpPr>
          <p:nvPr>
            <p:ph idx="1"/>
          </p:nvPr>
        </p:nvSpPr>
        <p:spPr/>
        <p:txBody>
          <a:bodyPr/>
          <a:lstStyle/>
          <a:p>
            <a:r>
              <a:rPr lang="hr-HR" altLang="sr-Latn-RS" dirty="0" smtClean="0"/>
              <a:t>seksualni sadržaji</a:t>
            </a:r>
          </a:p>
        </p:txBody>
      </p:sp>
      <p:sp>
        <p:nvSpPr>
          <p:cNvPr id="4"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0"/>
            <a:ext cx="6553200" cy="5573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4"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zervirano mjesto sadržaja 2"/>
          <p:cNvSpPr>
            <a:spLocks noGrp="1"/>
          </p:cNvSpPr>
          <p:nvPr>
            <p:ph idx="1"/>
          </p:nvPr>
        </p:nvSpPr>
        <p:spPr>
          <a:xfrm>
            <a:off x="4016375" y="333375"/>
            <a:ext cx="4241800" cy="5081588"/>
          </a:xfrm>
        </p:spPr>
        <p:txBody>
          <a:bodyPr/>
          <a:lstStyle/>
          <a:p>
            <a:r>
              <a:rPr lang="hr-HR" altLang="sr-Latn-RS" dirty="0" smtClean="0"/>
              <a:t>ZAHVALNICA za promicanje širenja znanja o sigurnosti na internetu te kako suzbiti govor mržnje na internetu</a:t>
            </a:r>
          </a:p>
          <a:p>
            <a:r>
              <a:rPr lang="hr-HR" altLang="sr-Latn-RS" dirty="0" smtClean="0"/>
              <a:t>"Sigurno surfaj - stop nasilju i govoru mržnje na internetu!</a:t>
            </a:r>
          </a:p>
        </p:txBody>
      </p:sp>
      <p:pic>
        <p:nvPicPr>
          <p:cNvPr id="120836" name="Picture 2" descr="http://www.os-akovacica-zlatar.skole.hr/upload/os-akovacica-zlatar/images/newsimg/2479/Image/IMG_6648w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 y="1844675"/>
            <a:ext cx="3997325"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7" name="Naslov 1"/>
          <p:cNvSpPr>
            <a:spLocks noGrp="1"/>
          </p:cNvSpPr>
          <p:nvPr>
            <p:ph type="title"/>
          </p:nvPr>
        </p:nvSpPr>
        <p:spPr>
          <a:xfrm>
            <a:off x="793750" y="-922338"/>
            <a:ext cx="2447925" cy="2736851"/>
          </a:xfrm>
        </p:spPr>
        <p:txBody>
          <a:bodyPr/>
          <a:lstStyle/>
          <a:p>
            <a:r>
              <a:rPr lang="hr-HR" altLang="sr-Latn-RS" sz="2700" smtClean="0"/>
              <a:t>Projekti koje provode informacijski stručnjaci</a:t>
            </a:r>
          </a:p>
        </p:txBody>
      </p:sp>
      <p:sp>
        <p:nvSpPr>
          <p:cNvPr id="7"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83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83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eboder"/>
          <p:cNvPicPr>
            <a:picLocks noChangeAspect="1" noChangeArrowheads="1"/>
          </p:cNvPicPr>
          <p:nvPr/>
        </p:nvPicPr>
        <p:blipFill>
          <a:blip r:embed="rId2">
            <a:extLst>
              <a:ext uri="{28A0092B-C50C-407E-A947-70E740481C1C}">
                <a14:useLocalDpi xmlns:a14="http://schemas.microsoft.com/office/drawing/2010/main" val="0"/>
              </a:ext>
            </a:extLst>
          </a:blip>
          <a:srcRect l="847" r="847"/>
          <a:stretch>
            <a:fillRect/>
          </a:stretch>
        </p:blipFill>
        <p:spPr bwMode="auto">
          <a:xfrm>
            <a:off x="107504" y="116632"/>
            <a:ext cx="3960440" cy="5370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1027" name="Picture 3" descr="vani"/>
          <p:cNvPicPr>
            <a:picLocks noChangeAspect="1" noChangeArrowheads="1"/>
          </p:cNvPicPr>
          <p:nvPr/>
        </p:nvPicPr>
        <p:blipFill>
          <a:blip r:embed="rId3" cstate="print">
            <a:extLst>
              <a:ext uri="{28A0092B-C50C-407E-A947-70E740481C1C}">
                <a14:useLocalDpi xmlns:a14="http://schemas.microsoft.com/office/drawing/2010/main" val="0"/>
              </a:ext>
            </a:extLst>
          </a:blip>
          <a:srcRect l="4263" r="4263"/>
          <a:stretch>
            <a:fillRect/>
          </a:stretch>
        </p:blipFill>
        <p:spPr bwMode="auto">
          <a:xfrm>
            <a:off x="4152773" y="3068960"/>
            <a:ext cx="4429773" cy="24155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050108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asprav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6804248" cy="51035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2051" name="Picture 3" descr="ella"/>
          <p:cNvPicPr>
            <a:picLocks noChangeAspect="1" noChangeArrowheads="1"/>
          </p:cNvPicPr>
          <p:nvPr/>
        </p:nvPicPr>
        <p:blipFill>
          <a:blip r:embed="rId3" cstate="print">
            <a:extLst>
              <a:ext uri="{28A0092B-C50C-407E-A947-70E740481C1C}">
                <a14:useLocalDpi xmlns:a14="http://schemas.microsoft.com/office/drawing/2010/main" val="0"/>
              </a:ext>
            </a:extLst>
          </a:blip>
          <a:srcRect l="17012" r="17012"/>
          <a:stretch>
            <a:fillRect/>
          </a:stretch>
        </p:blipFill>
        <p:spPr bwMode="auto">
          <a:xfrm>
            <a:off x="7012601" y="0"/>
            <a:ext cx="2131399" cy="25649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2052" name="Picture 4" descr="izvana"/>
          <p:cNvPicPr>
            <a:picLocks noChangeAspect="1" noChangeArrowheads="1"/>
          </p:cNvPicPr>
          <p:nvPr/>
        </p:nvPicPr>
        <p:blipFill>
          <a:blip r:embed="rId4" cstate="print">
            <a:extLst>
              <a:ext uri="{28A0092B-C50C-407E-A947-70E740481C1C}">
                <a14:useLocalDpi xmlns:a14="http://schemas.microsoft.com/office/drawing/2010/main" val="0"/>
              </a:ext>
            </a:extLst>
          </a:blip>
          <a:srcRect l="21" r="21"/>
          <a:stretch>
            <a:fillRect/>
          </a:stretch>
        </p:blipFill>
        <p:spPr bwMode="auto">
          <a:xfrm>
            <a:off x="7028919" y="2799821"/>
            <a:ext cx="2130443" cy="22904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7"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523972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Naslov 1"/>
          <p:cNvSpPr>
            <a:spLocks noGrp="1"/>
          </p:cNvSpPr>
          <p:nvPr>
            <p:ph type="title"/>
          </p:nvPr>
        </p:nvSpPr>
        <p:spPr/>
        <p:txBody>
          <a:bodyPr/>
          <a:lstStyle/>
          <a:p>
            <a:r>
              <a:rPr lang="hr-HR" altLang="sr-Latn-RS" smtClean="0"/>
              <a:t>SUSTAV - samostalno</a:t>
            </a:r>
          </a:p>
        </p:txBody>
      </p:sp>
      <p:sp>
        <p:nvSpPr>
          <p:cNvPr id="121859" name="Rezervirano mjesto sadržaja 2"/>
          <p:cNvSpPr>
            <a:spLocks noGrp="1"/>
          </p:cNvSpPr>
          <p:nvPr>
            <p:ph idx="1"/>
          </p:nvPr>
        </p:nvSpPr>
        <p:spPr/>
        <p:txBody>
          <a:bodyPr/>
          <a:lstStyle/>
          <a:p>
            <a:r>
              <a:rPr lang="hr-HR" altLang="sr-Latn-RS" dirty="0" smtClean="0"/>
              <a:t>Virtualna učionica na mrežnoj stranici </a:t>
            </a:r>
            <a:r>
              <a:rPr lang="hr-HR" altLang="sr-Latn-RS" i="1" dirty="0" smtClean="0"/>
              <a:t>Sigurnih pet za sigurniji </a:t>
            </a:r>
            <a:r>
              <a:rPr lang="hr-HR" altLang="sr-Latn-RS" i="1" dirty="0" err="1" smtClean="0"/>
              <a:t>net</a:t>
            </a:r>
            <a:endParaRPr lang="hr-HR" altLang="sr-Latn-RS" dirty="0" smtClean="0"/>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Naslov 1"/>
          <p:cNvSpPr>
            <a:spLocks noGrp="1"/>
          </p:cNvSpPr>
          <p:nvPr>
            <p:ph type="title"/>
          </p:nvPr>
        </p:nvSpPr>
        <p:spPr/>
        <p:txBody>
          <a:bodyPr/>
          <a:lstStyle/>
          <a:p>
            <a:r>
              <a:rPr lang="hr-HR" altLang="sr-Latn-RS" dirty="0" smtClean="0"/>
              <a:t>Institucije izvan škole:</a:t>
            </a:r>
            <a:br>
              <a:rPr lang="hr-HR" altLang="sr-Latn-RS" dirty="0" smtClean="0"/>
            </a:br>
            <a:r>
              <a:rPr lang="hr-HR" altLang="sr-Latn-RS" dirty="0" smtClean="0"/>
              <a:t>Policija i Hrabri </a:t>
            </a:r>
            <a:r>
              <a:rPr lang="hr-HR" altLang="sr-Latn-RS" dirty="0" err="1" smtClean="0"/>
              <a:t>telefeon</a:t>
            </a:r>
            <a:endParaRPr lang="hr-HR" altLang="sr-Latn-RS" dirty="0" smtClean="0"/>
          </a:p>
        </p:txBody>
      </p:sp>
      <p:sp>
        <p:nvSpPr>
          <p:cNvPr id="122883" name="Rezervirano mjesto sadržaja 2"/>
          <p:cNvSpPr>
            <a:spLocks noGrp="1"/>
          </p:cNvSpPr>
          <p:nvPr>
            <p:ph idx="1"/>
          </p:nvPr>
        </p:nvSpPr>
        <p:spPr/>
        <p:txBody>
          <a:bodyPr/>
          <a:lstStyle/>
          <a:p>
            <a:r>
              <a:rPr lang="hr-HR" altLang="sr-Latn-RS" dirty="0" smtClean="0"/>
              <a:t>Policija</a:t>
            </a:r>
            <a:br>
              <a:rPr lang="hr-HR" altLang="sr-Latn-RS" dirty="0" smtClean="0"/>
            </a:br>
            <a:r>
              <a:rPr lang="hr-HR" altLang="sr-Latn-RS" dirty="0" smtClean="0"/>
              <a:t>- osobno u PP</a:t>
            </a:r>
            <a:br>
              <a:rPr lang="hr-HR" altLang="sr-Latn-RS" dirty="0" smtClean="0"/>
            </a:br>
            <a:r>
              <a:rPr lang="hr-HR" altLang="sr-Latn-RS" dirty="0" smtClean="0"/>
              <a:t>- osobno policijskom službeniku</a:t>
            </a:r>
            <a:br>
              <a:rPr lang="hr-HR" altLang="sr-Latn-RS" dirty="0" smtClean="0"/>
            </a:br>
            <a:r>
              <a:rPr lang="hr-HR" altLang="sr-Latn-RS" dirty="0" smtClean="0"/>
              <a:t>- 192</a:t>
            </a:r>
            <a:br>
              <a:rPr lang="hr-HR" altLang="sr-Latn-RS" dirty="0" smtClean="0"/>
            </a:br>
            <a:r>
              <a:rPr lang="hr-HR" altLang="sr-Latn-RS" dirty="0" smtClean="0"/>
              <a:t>- „</a:t>
            </a:r>
            <a:r>
              <a:rPr lang="hr-HR" altLang="sr-Latn-RS" i="1" dirty="0" smtClean="0"/>
              <a:t>red </a:t>
            </a:r>
            <a:r>
              <a:rPr lang="hr-HR" altLang="sr-Latn-RS" i="1" dirty="0" err="1" smtClean="0"/>
              <a:t>button</a:t>
            </a:r>
            <a:r>
              <a:rPr lang="hr-HR" altLang="sr-Latn-RS" i="1" dirty="0" smtClean="0"/>
              <a:t>”</a:t>
            </a:r>
            <a:r>
              <a:rPr lang="hr-HR" altLang="sr-Latn-RS" dirty="0" smtClean="0"/>
              <a:t/>
            </a:r>
            <a:br>
              <a:rPr lang="hr-HR" altLang="sr-Latn-RS" dirty="0" smtClean="0"/>
            </a:br>
            <a:endParaRPr lang="hr-HR" altLang="sr-Latn-RS" dirty="0" smtClean="0"/>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Naslov 1"/>
          <p:cNvSpPr>
            <a:spLocks noGrp="1"/>
          </p:cNvSpPr>
          <p:nvPr>
            <p:ph type="title"/>
          </p:nvPr>
        </p:nvSpPr>
        <p:spPr/>
        <p:txBody>
          <a:bodyPr/>
          <a:lstStyle/>
          <a:p>
            <a:r>
              <a:rPr lang="hr-HR" altLang="sr-Latn-RS" smtClean="0"/>
              <a:t>Hrabri telefon</a:t>
            </a:r>
          </a:p>
        </p:txBody>
      </p:sp>
      <p:sp>
        <p:nvSpPr>
          <p:cNvPr id="123907" name="Rezervirano mjesto sadržaja 2"/>
          <p:cNvSpPr>
            <a:spLocks noGrp="1"/>
          </p:cNvSpPr>
          <p:nvPr>
            <p:ph idx="1"/>
          </p:nvPr>
        </p:nvSpPr>
        <p:spPr/>
        <p:txBody>
          <a:bodyPr/>
          <a:lstStyle/>
          <a:p>
            <a:r>
              <a:rPr lang="hr-HR" altLang="sr-Latn-RS" dirty="0" smtClean="0"/>
              <a:t>116 111</a:t>
            </a:r>
          </a:p>
          <a:p>
            <a:r>
              <a:rPr lang="hr-HR" altLang="sr-Latn-RS" dirty="0" smtClean="0"/>
              <a:t>0800 0800</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9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p:cNvSpPr>
            <a:spLocks noGrp="1"/>
          </p:cNvSpPr>
          <p:nvPr>
            <p:ph type="title"/>
          </p:nvPr>
        </p:nvSpPr>
        <p:spPr>
          <a:xfrm>
            <a:off x="250825" y="-892175"/>
            <a:ext cx="2449513" cy="4860925"/>
          </a:xfrm>
        </p:spPr>
        <p:txBody>
          <a:bodyPr/>
          <a:lstStyle/>
          <a:p>
            <a:r>
              <a:rPr lang="hr-HR" altLang="sr-Latn-RS" b="1" dirty="0" smtClean="0"/>
              <a:t>Hvala!</a:t>
            </a:r>
            <a:r>
              <a:rPr lang="hr-HR" altLang="sr-Latn-RS" sz="2700" dirty="0" smtClean="0"/>
              <a:t/>
            </a:r>
            <a:br>
              <a:rPr lang="hr-HR" altLang="sr-Latn-RS" sz="2700" dirty="0" smtClean="0"/>
            </a:br>
            <a:r>
              <a:rPr lang="hr-HR" altLang="sr-Latn-RS" sz="2700" dirty="0"/>
              <a:t/>
            </a:r>
            <a:br>
              <a:rPr lang="hr-HR" altLang="sr-Latn-RS" sz="2700" dirty="0"/>
            </a:br>
            <a:r>
              <a:rPr lang="hr-HR" altLang="sr-Latn-RS" sz="2700" dirty="0" smtClean="0"/>
              <a:t>denis.vincek7@</a:t>
            </a:r>
            <a:r>
              <a:rPr lang="hr-HR" altLang="sr-Latn-RS" sz="2700" dirty="0" err="1" smtClean="0"/>
              <a:t>gmail.com</a:t>
            </a:r>
            <a:r>
              <a:rPr lang="hr-HR" altLang="sr-Latn-RS" sz="2700" dirty="0" smtClean="0"/>
              <a:t/>
            </a:r>
            <a:br>
              <a:rPr lang="hr-HR" altLang="sr-Latn-RS" sz="2700" dirty="0" smtClean="0"/>
            </a:br>
            <a:r>
              <a:rPr lang="hr-HR" altLang="sr-Latn-RS" sz="2700" dirty="0"/>
              <a:t/>
            </a:r>
            <a:br>
              <a:rPr lang="hr-HR" altLang="sr-Latn-RS" sz="2700" dirty="0"/>
            </a:br>
            <a:r>
              <a:rPr lang="hr-HR" altLang="sr-Latn-RS" sz="2700" dirty="0" smtClean="0"/>
              <a:t>Denis Vincek na </a:t>
            </a:r>
            <a:r>
              <a:rPr lang="hr-HR" altLang="sr-Latn-RS" sz="2700" dirty="0" err="1" smtClean="0"/>
              <a:t>Facebooku</a:t>
            </a:r>
            <a:endParaRPr lang="hr-HR" altLang="sr-Latn-RS" sz="2700"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4713" y="260350"/>
            <a:ext cx="4376737" cy="561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7"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slov 1"/>
          <p:cNvSpPr>
            <a:spLocks noGrp="1"/>
          </p:cNvSpPr>
          <p:nvPr>
            <p:ph type="title"/>
          </p:nvPr>
        </p:nvSpPr>
        <p:spPr>
          <a:xfrm>
            <a:off x="685800" y="-458788"/>
            <a:ext cx="6870700" cy="1600201"/>
          </a:xfrm>
        </p:spPr>
        <p:txBody>
          <a:bodyPr/>
          <a:lstStyle/>
          <a:p>
            <a:r>
              <a:rPr lang="hr-HR" altLang="sr-Latn-RS" smtClean="0"/>
              <a:t>DANAS</a:t>
            </a:r>
          </a:p>
        </p:txBody>
      </p:sp>
      <p:sp>
        <p:nvSpPr>
          <p:cNvPr id="19459" name="Rezervirano mjesto sadržaja 2"/>
          <p:cNvSpPr>
            <a:spLocks noGrp="1"/>
          </p:cNvSpPr>
          <p:nvPr>
            <p:ph idx="1"/>
          </p:nvPr>
        </p:nvSpPr>
        <p:spPr>
          <a:xfrm>
            <a:off x="685800" y="1141413"/>
            <a:ext cx="7696200" cy="3657600"/>
          </a:xfrm>
        </p:spPr>
        <p:txBody>
          <a:bodyPr/>
          <a:lstStyle/>
          <a:p>
            <a:r>
              <a:rPr lang="hr-HR" altLang="sr-Latn-RS" dirty="0" smtClean="0"/>
              <a:t>privatnost djeteta</a:t>
            </a:r>
          </a:p>
          <a:p>
            <a:r>
              <a:rPr lang="hr-HR" altLang="sr-Latn-RS" dirty="0" smtClean="0"/>
              <a:t>komentari uvredljiva i nasilna sadržaja</a:t>
            </a:r>
          </a:p>
          <a:p>
            <a:r>
              <a:rPr lang="hr-HR" altLang="sr-Latn-RS" dirty="0" smtClean="0"/>
              <a:t>grupna mržnja</a:t>
            </a:r>
          </a:p>
          <a:p>
            <a:r>
              <a:rPr lang="hr-HR" altLang="sr-Latn-RS" dirty="0" smtClean="0"/>
              <a:t>poruke prijetećeg sadržaja</a:t>
            </a:r>
          </a:p>
          <a:p>
            <a:r>
              <a:rPr lang="hr-HR" altLang="sr-Latn-RS" dirty="0" smtClean="0"/>
              <a:t>biranje najnepopularnije, najružnije, najdeblje ili najgluplje (!) osobe u razredu ili školi</a:t>
            </a:r>
          </a:p>
        </p:txBody>
      </p:sp>
      <p:sp>
        <p:nvSpPr>
          <p:cNvPr id="4"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slov 1"/>
          <p:cNvSpPr>
            <a:spLocks noGrp="1"/>
          </p:cNvSpPr>
          <p:nvPr>
            <p:ph type="title"/>
          </p:nvPr>
        </p:nvSpPr>
        <p:spPr/>
        <p:txBody>
          <a:bodyPr/>
          <a:lstStyle/>
          <a:p>
            <a:r>
              <a:rPr lang="hr-HR" altLang="sr-Latn-RS" smtClean="0"/>
              <a:t>Gdje na internetu?</a:t>
            </a:r>
          </a:p>
        </p:txBody>
      </p:sp>
      <p:sp>
        <p:nvSpPr>
          <p:cNvPr id="3" name="Rezervirano mjesto sadržaja 2"/>
          <p:cNvSpPr>
            <a:spLocks noGrp="1"/>
          </p:cNvSpPr>
          <p:nvPr>
            <p:ph idx="1"/>
          </p:nvPr>
        </p:nvSpPr>
        <p:spPr/>
        <p:txBody>
          <a:bodyPr/>
          <a:lstStyle/>
          <a:p>
            <a:pPr>
              <a:defRPr/>
            </a:pPr>
            <a:r>
              <a:rPr lang="hr-HR" dirty="0" smtClean="0"/>
              <a:t>društvene mreže</a:t>
            </a:r>
            <a:br>
              <a:rPr lang="hr-HR" dirty="0" smtClean="0"/>
            </a:br>
            <a:endParaRPr lang="hr-HR" dirty="0" smtClean="0"/>
          </a:p>
          <a:p>
            <a:pPr marL="0" indent="0" algn="ctr">
              <a:buFontTx/>
              <a:buNone/>
              <a:defRPr/>
            </a:pPr>
            <a:r>
              <a:rPr lang="hr-HR" sz="4400" dirty="0" smtClean="0">
                <a:latin typeface="+mj-lt"/>
                <a:ea typeface="+mj-ea"/>
                <a:cs typeface="+mj-cs"/>
              </a:rPr>
              <a:t>Koje?</a:t>
            </a:r>
            <a:r>
              <a:rPr lang="hr-HR" dirty="0" smtClean="0"/>
              <a:t/>
            </a:r>
            <a:br>
              <a:rPr lang="hr-HR" dirty="0" smtClean="0"/>
            </a:br>
            <a:endParaRPr lang="hr-HR" dirty="0" smtClean="0"/>
          </a:p>
          <a:p>
            <a:pPr>
              <a:defRPr/>
            </a:pPr>
            <a:r>
              <a:rPr lang="hr-HR" dirty="0" smtClean="0"/>
              <a:t>Facebook</a:t>
            </a:r>
          </a:p>
          <a:p>
            <a:pPr>
              <a:defRPr/>
            </a:pPr>
            <a:r>
              <a:rPr lang="hr-HR" dirty="0" smtClean="0"/>
              <a:t>Ask.fm</a:t>
            </a:r>
            <a:endParaRPr lang="hr-HR" dirty="0"/>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slov 1"/>
          <p:cNvSpPr>
            <a:spLocks noGrp="1"/>
          </p:cNvSpPr>
          <p:nvPr>
            <p:ph type="title"/>
          </p:nvPr>
        </p:nvSpPr>
        <p:spPr/>
        <p:txBody>
          <a:bodyPr/>
          <a:lstStyle/>
          <a:p>
            <a:r>
              <a:rPr lang="hr-HR" altLang="sr-Latn-RS" smtClean="0"/>
              <a:t>Koji oblik agresije ima snažnije posljedice?</a:t>
            </a:r>
          </a:p>
        </p:txBody>
      </p:sp>
      <p:sp>
        <p:nvSpPr>
          <p:cNvPr id="21507" name="Rezervirano mjesto sadržaja 2"/>
          <p:cNvSpPr>
            <a:spLocks noGrp="1"/>
          </p:cNvSpPr>
          <p:nvPr>
            <p:ph idx="1"/>
          </p:nvPr>
        </p:nvSpPr>
        <p:spPr/>
        <p:txBody>
          <a:bodyPr/>
          <a:lstStyle/>
          <a:p>
            <a:r>
              <a:rPr lang="hr-HR" altLang="sr-Latn-RS" dirty="0" smtClean="0"/>
              <a:t>indirektna verbalna agresija</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slov 1"/>
          <p:cNvSpPr>
            <a:spLocks noGrp="1"/>
          </p:cNvSpPr>
          <p:nvPr>
            <p:ph type="title"/>
          </p:nvPr>
        </p:nvSpPr>
        <p:spPr/>
        <p:txBody>
          <a:bodyPr/>
          <a:lstStyle/>
          <a:p>
            <a:r>
              <a:rPr lang="hr-HR" altLang="sr-Latn-RS" smtClean="0"/>
              <a:t>Izravna agresija</a:t>
            </a:r>
          </a:p>
        </p:txBody>
      </p:sp>
      <p:sp>
        <p:nvSpPr>
          <p:cNvPr id="22531" name="Rezervirano mjesto sadržaja 2"/>
          <p:cNvSpPr>
            <a:spLocks noGrp="1"/>
          </p:cNvSpPr>
          <p:nvPr>
            <p:ph idx="1"/>
          </p:nvPr>
        </p:nvSpPr>
        <p:spPr/>
        <p:txBody>
          <a:bodyPr/>
          <a:lstStyle/>
          <a:p>
            <a:r>
              <a:rPr lang="hr-HR" altLang="sr-Latn-RS" dirty="0" smtClean="0"/>
              <a:t>„licem u lice”</a:t>
            </a:r>
          </a:p>
          <a:p>
            <a:r>
              <a:rPr lang="hr-HR" altLang="sr-Latn-RS" dirty="0" smtClean="0"/>
              <a:t>izbjegavamo susret s počiniteljem</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slov 1"/>
          <p:cNvSpPr>
            <a:spLocks noGrp="1"/>
          </p:cNvSpPr>
          <p:nvPr>
            <p:ph type="title"/>
          </p:nvPr>
        </p:nvSpPr>
        <p:spPr/>
        <p:txBody>
          <a:bodyPr/>
          <a:lstStyle/>
          <a:p>
            <a:r>
              <a:rPr lang="hr-HR" altLang="sr-Latn-RS" dirty="0" smtClean="0"/>
              <a:t>Indirektna verbalna agresija</a:t>
            </a:r>
          </a:p>
        </p:txBody>
      </p:sp>
      <p:sp>
        <p:nvSpPr>
          <p:cNvPr id="23555" name="Rezervirano mjesto sadržaja 2"/>
          <p:cNvSpPr>
            <a:spLocks noGrp="1"/>
          </p:cNvSpPr>
          <p:nvPr>
            <p:ph idx="1"/>
          </p:nvPr>
        </p:nvSpPr>
        <p:spPr/>
        <p:txBody>
          <a:bodyPr/>
          <a:lstStyle/>
          <a:p>
            <a:r>
              <a:rPr lang="hr-HR" altLang="sr-Latn-RS" dirty="0" smtClean="0"/>
              <a:t>nasilnik nepoznat</a:t>
            </a:r>
          </a:p>
          <a:p>
            <a:r>
              <a:rPr lang="hr-HR" altLang="sr-Latn-RS" dirty="0" smtClean="0"/>
              <a:t>žrtva je 24 sata izložena</a:t>
            </a:r>
          </a:p>
          <a:p>
            <a:r>
              <a:rPr lang="hr-HR" altLang="sr-Latn-RS" dirty="0" smtClean="0"/>
              <a:t>žrtva ne može pobjeći </a:t>
            </a:r>
          </a:p>
          <a:p>
            <a:r>
              <a:rPr lang="hr-HR" altLang="sr-Latn-RS" dirty="0" smtClean="0"/>
              <a:t>sadržaj upućen žrtvi može čitati cijela </a:t>
            </a:r>
            <a:r>
              <a:rPr lang="hr-HR" altLang="sr-Latn-RS" dirty="0" err="1" smtClean="0"/>
              <a:t>cyber</a:t>
            </a:r>
            <a:r>
              <a:rPr lang="hr-HR" altLang="sr-Latn-RS" dirty="0" smtClean="0"/>
              <a:t> zajednica</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slov 1"/>
          <p:cNvSpPr>
            <a:spLocks noGrp="1"/>
          </p:cNvSpPr>
          <p:nvPr>
            <p:ph type="title"/>
          </p:nvPr>
        </p:nvSpPr>
        <p:spPr/>
        <p:txBody>
          <a:bodyPr/>
          <a:lstStyle/>
          <a:p>
            <a:r>
              <a:rPr lang="hr-HR" altLang="sr-Latn-RS" smtClean="0"/>
              <a:t>Jedino rješenje?</a:t>
            </a:r>
          </a:p>
        </p:txBody>
      </p:sp>
      <p:sp>
        <p:nvSpPr>
          <p:cNvPr id="24579" name="Rezervirano mjesto sadržaja 2"/>
          <p:cNvSpPr>
            <a:spLocks noGrp="1"/>
          </p:cNvSpPr>
          <p:nvPr>
            <p:ph idx="1"/>
          </p:nvPr>
        </p:nvSpPr>
        <p:spPr/>
        <p:txBody>
          <a:bodyPr/>
          <a:lstStyle/>
          <a:p>
            <a:r>
              <a:rPr lang="hr-HR" altLang="sr-Latn-RS" dirty="0" smtClean="0"/>
              <a:t>ugasiti računalo</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slov 1"/>
          <p:cNvSpPr>
            <a:spLocks noGrp="1"/>
          </p:cNvSpPr>
          <p:nvPr>
            <p:ph type="title"/>
          </p:nvPr>
        </p:nvSpPr>
        <p:spPr/>
        <p:txBody>
          <a:bodyPr/>
          <a:lstStyle/>
          <a:p>
            <a:r>
              <a:rPr lang="hr-HR" altLang="sr-Latn-RS" smtClean="0"/>
              <a:t>Anonimnost</a:t>
            </a:r>
          </a:p>
        </p:txBody>
      </p:sp>
      <p:sp>
        <p:nvSpPr>
          <p:cNvPr id="25603" name="Rezervirano mjesto sadržaja 2"/>
          <p:cNvSpPr>
            <a:spLocks noGrp="1"/>
          </p:cNvSpPr>
          <p:nvPr>
            <p:ph idx="1"/>
          </p:nvPr>
        </p:nvSpPr>
        <p:spPr/>
        <p:txBody>
          <a:bodyPr/>
          <a:lstStyle/>
          <a:p>
            <a:r>
              <a:rPr lang="hr-HR" altLang="sr-Latn-RS" dirty="0" smtClean="0"/>
              <a:t>postojala je i prije</a:t>
            </a:r>
          </a:p>
          <a:p>
            <a:r>
              <a:rPr lang="hr-HR" altLang="sr-Latn-RS" dirty="0" smtClean="0"/>
              <a:t>pisalo se po zidovima, zahodima</a:t>
            </a:r>
          </a:p>
        </p:txBody>
      </p:sp>
      <p:sp>
        <p:nvSpPr>
          <p:cNvPr id="4"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slov 1"/>
          <p:cNvSpPr>
            <a:spLocks noGrp="1"/>
          </p:cNvSpPr>
          <p:nvPr>
            <p:ph type="title"/>
          </p:nvPr>
        </p:nvSpPr>
        <p:spPr/>
        <p:txBody>
          <a:bodyPr/>
          <a:lstStyle/>
          <a:p>
            <a:r>
              <a:rPr lang="hr-HR" altLang="sr-Latn-RS" smtClean="0"/>
              <a:t>Danas</a:t>
            </a:r>
          </a:p>
        </p:txBody>
      </p:sp>
      <p:sp>
        <p:nvSpPr>
          <p:cNvPr id="26627" name="Rezervirano mjesto sadržaja 2"/>
          <p:cNvSpPr>
            <a:spLocks noGrp="1"/>
          </p:cNvSpPr>
          <p:nvPr>
            <p:ph idx="1"/>
          </p:nvPr>
        </p:nvSpPr>
        <p:spPr/>
        <p:txBody>
          <a:bodyPr/>
          <a:lstStyle/>
          <a:p>
            <a:r>
              <a:rPr lang="hr-HR" altLang="sr-Latn-RS" dirty="0" smtClean="0"/>
              <a:t>prijeđene granice vrata ili zidova skučenih prostorija</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zervirano mjesto sadržaja 2"/>
          <p:cNvSpPr>
            <a:spLocks noGrp="1"/>
          </p:cNvSpPr>
          <p:nvPr>
            <p:ph idx="1"/>
          </p:nvPr>
        </p:nvSpPr>
        <p:spPr>
          <a:xfrm>
            <a:off x="611188" y="1268413"/>
            <a:ext cx="7696200" cy="3657600"/>
          </a:xfrm>
        </p:spPr>
        <p:txBody>
          <a:bodyPr/>
          <a:lstStyle/>
          <a:p>
            <a:pPr marL="0" indent="0" algn="ctr">
              <a:buFontTx/>
              <a:buNone/>
            </a:pPr>
            <a:r>
              <a:rPr lang="hr-HR" altLang="sr-Latn-RS" sz="5000" b="1" dirty="0" smtClean="0"/>
              <a:t>Novi </a:t>
            </a:r>
            <a:r>
              <a:rPr lang="hr-HR" altLang="sr-Latn-RS" sz="5000" b="1" dirty="0" err="1" smtClean="0"/>
              <a:t>izazozovi</a:t>
            </a:r>
            <a:r>
              <a:rPr lang="hr-HR" altLang="sr-Latn-RS" sz="5000" b="1" dirty="0" smtClean="0"/>
              <a:t> za školske knjižničare: </a:t>
            </a:r>
            <a:r>
              <a:rPr lang="hr-HR" altLang="sr-Latn-RS" sz="5000" b="1" dirty="0" err="1" smtClean="0"/>
              <a:t>cyberbullying</a:t>
            </a:r>
            <a:r>
              <a:rPr lang="hr-HR" altLang="sr-Latn-RS" sz="5000" b="1" dirty="0" smtClean="0"/>
              <a:t> </a:t>
            </a:r>
            <a:endParaRPr lang="hr-HR" altLang="sr-Latn-RS" sz="5000" b="1" dirty="0" smtClean="0"/>
          </a:p>
          <a:p>
            <a:pPr marL="0" indent="0" algn="ctr">
              <a:spcBef>
                <a:spcPct val="0"/>
              </a:spcBef>
              <a:buFontTx/>
              <a:buNone/>
            </a:pPr>
            <a:r>
              <a:rPr lang="hr-HR" altLang="sr-Latn-RS" sz="5000" b="1" dirty="0" smtClean="0"/>
              <a:t>iz perspektive adolescenata</a:t>
            </a:r>
          </a:p>
        </p:txBody>
      </p:sp>
      <p:sp>
        <p:nvSpPr>
          <p:cNvPr id="5"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slov 1"/>
          <p:cNvSpPr>
            <a:spLocks noGrp="1"/>
          </p:cNvSpPr>
          <p:nvPr>
            <p:ph type="title"/>
          </p:nvPr>
        </p:nvSpPr>
        <p:spPr/>
        <p:txBody>
          <a:bodyPr/>
          <a:lstStyle/>
          <a:p>
            <a:r>
              <a:rPr lang="hr-HR" altLang="sr-Latn-RS" smtClean="0"/>
              <a:t>Igra skrivača</a:t>
            </a:r>
          </a:p>
        </p:txBody>
      </p:sp>
      <p:sp>
        <p:nvSpPr>
          <p:cNvPr id="27651" name="Rezervirano mjesto sadržaja 2"/>
          <p:cNvSpPr>
            <a:spLocks noGrp="1"/>
          </p:cNvSpPr>
          <p:nvPr>
            <p:ph idx="1"/>
          </p:nvPr>
        </p:nvSpPr>
        <p:spPr/>
        <p:txBody>
          <a:bodyPr/>
          <a:lstStyle/>
          <a:p>
            <a:r>
              <a:rPr lang="hr-HR" altLang="sr-Latn-RS" dirty="0" smtClean="0"/>
              <a:t>zlouporaba javnoga, virtualnog prostora i psihičko maltretiranje koje oduzima drugoj osobi dostojanstvo, čast, pa i život</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slov 1"/>
          <p:cNvSpPr>
            <a:spLocks noGrp="1"/>
          </p:cNvSpPr>
          <p:nvPr>
            <p:ph type="title"/>
          </p:nvPr>
        </p:nvSpPr>
        <p:spPr/>
        <p:txBody>
          <a:bodyPr/>
          <a:lstStyle/>
          <a:p>
            <a:r>
              <a:rPr lang="hr-HR" altLang="sr-Latn-RS" smtClean="0"/>
              <a:t>Nova paradigma komuniciranja</a:t>
            </a:r>
          </a:p>
        </p:txBody>
      </p:sp>
      <p:sp>
        <p:nvSpPr>
          <p:cNvPr id="28675" name="Rezervirano mjesto sadržaja 2"/>
          <p:cNvSpPr>
            <a:spLocks noGrp="1"/>
          </p:cNvSpPr>
          <p:nvPr>
            <p:ph idx="1"/>
          </p:nvPr>
        </p:nvSpPr>
        <p:spPr/>
        <p:txBody>
          <a:bodyPr/>
          <a:lstStyle/>
          <a:p>
            <a:r>
              <a:rPr lang="hr-HR" altLang="sr-Latn-RS" dirty="0" smtClean="0"/>
              <a:t>svatko može komunicirati sa svakim – bez ograničenja i slobodno</a:t>
            </a:r>
          </a:p>
          <a:p>
            <a:r>
              <a:rPr lang="hr-HR" altLang="sr-Latn-RS" dirty="0" smtClean="0"/>
              <a:t>masovni mediji više nisu jedini prenositelji poruka masovnoga komuniciranja pa se bitno promijenila njihova uloga</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slov 1"/>
          <p:cNvSpPr>
            <a:spLocks noGrp="1"/>
          </p:cNvSpPr>
          <p:nvPr>
            <p:ph type="title"/>
          </p:nvPr>
        </p:nvSpPr>
        <p:spPr/>
        <p:txBody>
          <a:bodyPr/>
          <a:lstStyle/>
          <a:p>
            <a:r>
              <a:rPr lang="hr-HR" altLang="sr-Latn-RS" smtClean="0"/>
              <a:t>Društvene mreže</a:t>
            </a:r>
          </a:p>
        </p:txBody>
      </p:sp>
      <p:sp>
        <p:nvSpPr>
          <p:cNvPr id="29699" name="Rezervirano mjesto sadržaja 2"/>
          <p:cNvSpPr>
            <a:spLocks noGrp="1"/>
          </p:cNvSpPr>
          <p:nvPr>
            <p:ph idx="1"/>
          </p:nvPr>
        </p:nvSpPr>
        <p:spPr/>
        <p:txBody>
          <a:bodyPr/>
          <a:lstStyle/>
          <a:p>
            <a:r>
              <a:rPr lang="hr-HR" altLang="sr-Latn-RS" dirty="0" smtClean="0"/>
              <a:t>novi informacijski kanali</a:t>
            </a:r>
          </a:p>
          <a:p>
            <a:r>
              <a:rPr lang="hr-HR" altLang="sr-Latn-RS" dirty="0" smtClean="0"/>
              <a:t>moćniji i snažniji od tradicionalnih medija</a:t>
            </a:r>
          </a:p>
          <a:p>
            <a:r>
              <a:rPr lang="hr-HR" altLang="sr-Latn-RS" dirty="0" smtClean="0"/>
              <a:t>dvosmjerni kanali</a:t>
            </a:r>
          </a:p>
          <a:p>
            <a:r>
              <a:rPr lang="hr-HR" altLang="sr-Latn-RS" dirty="0" smtClean="0"/>
              <a:t>primatelj, odnosno </a:t>
            </a:r>
            <a:r>
              <a:rPr lang="hr-HR" altLang="sr-Latn-RS" dirty="0" err="1" smtClean="0"/>
              <a:t>komunikant</a:t>
            </a:r>
            <a:r>
              <a:rPr lang="hr-HR" altLang="sr-Latn-RS" dirty="0" smtClean="0"/>
              <a:t>, može odmah reagirati na poruku koju odašilje komunikator</a:t>
            </a:r>
          </a:p>
          <a:p>
            <a:endParaRPr lang="hr-HR" altLang="sr-Latn-RS" dirty="0" smtClean="0"/>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slov 1"/>
          <p:cNvSpPr>
            <a:spLocks noGrp="1"/>
          </p:cNvSpPr>
          <p:nvPr>
            <p:ph type="title"/>
          </p:nvPr>
        </p:nvSpPr>
        <p:spPr/>
        <p:txBody>
          <a:bodyPr/>
          <a:lstStyle/>
          <a:p>
            <a:r>
              <a:rPr lang="hr-HR" altLang="sr-Latn-RS" smtClean="0"/>
              <a:t>Komuniciranje u (novom) digitalnom dobu</a:t>
            </a:r>
          </a:p>
        </p:txBody>
      </p:sp>
      <p:sp>
        <p:nvSpPr>
          <p:cNvPr id="30723" name="Rezervirano mjesto sadržaja 2"/>
          <p:cNvSpPr>
            <a:spLocks noGrp="1"/>
          </p:cNvSpPr>
          <p:nvPr>
            <p:ph idx="1"/>
          </p:nvPr>
        </p:nvSpPr>
        <p:spPr/>
        <p:txBody>
          <a:bodyPr/>
          <a:lstStyle/>
          <a:p>
            <a:r>
              <a:rPr lang="hr-HR" altLang="sr-Latn-RS" dirty="0" smtClean="0"/>
              <a:t>proširena sloboda izražavanja</a:t>
            </a:r>
            <a:br>
              <a:rPr lang="hr-HR" altLang="sr-Latn-RS" dirty="0" smtClean="0"/>
            </a:br>
            <a:r>
              <a:rPr lang="hr-HR" altLang="sr-Latn-RS" dirty="0" smtClean="0"/>
              <a:t/>
            </a:r>
            <a:br>
              <a:rPr lang="hr-HR" altLang="sr-Latn-RS" dirty="0" smtClean="0"/>
            </a:br>
            <a:r>
              <a:rPr lang="hr-HR" altLang="sr-Latn-RS" dirty="0" smtClean="0"/>
              <a:t>ISTODOBNO</a:t>
            </a:r>
            <a:br>
              <a:rPr lang="hr-HR" altLang="sr-Latn-RS" dirty="0" smtClean="0"/>
            </a:br>
            <a:endParaRPr lang="hr-HR" altLang="sr-Latn-RS" dirty="0" smtClean="0"/>
          </a:p>
          <a:p>
            <a:r>
              <a:rPr lang="hr-HR" altLang="sr-Latn-RS" dirty="0" smtClean="0"/>
              <a:t>neminovnost negativnih elemenata </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slov 1"/>
          <p:cNvSpPr>
            <a:spLocks noGrp="1"/>
          </p:cNvSpPr>
          <p:nvPr>
            <p:ph type="title"/>
          </p:nvPr>
        </p:nvSpPr>
        <p:spPr>
          <a:xfrm>
            <a:off x="685800" y="-387350"/>
            <a:ext cx="6870700" cy="1600200"/>
          </a:xfrm>
        </p:spPr>
        <p:txBody>
          <a:bodyPr/>
          <a:lstStyle/>
          <a:p>
            <a:r>
              <a:rPr lang="hr-HR" altLang="sr-Latn-RS" smtClean="0"/>
              <a:t>Društvene mreže</a:t>
            </a:r>
          </a:p>
        </p:txBody>
      </p:sp>
      <p:sp>
        <p:nvSpPr>
          <p:cNvPr id="31747" name="Rezervirano mjesto sadržaja 2"/>
          <p:cNvSpPr>
            <a:spLocks noGrp="1"/>
          </p:cNvSpPr>
          <p:nvPr>
            <p:ph idx="1"/>
          </p:nvPr>
        </p:nvSpPr>
        <p:spPr>
          <a:xfrm>
            <a:off x="685800" y="1412875"/>
            <a:ext cx="7696200" cy="3657600"/>
          </a:xfrm>
        </p:spPr>
        <p:txBody>
          <a:bodyPr/>
          <a:lstStyle/>
          <a:p>
            <a:r>
              <a:rPr lang="hr-HR" altLang="sr-Latn-RS" dirty="0" smtClean="0"/>
              <a:t>Prostor vidljiv grupama vršnjaka više nego što je vidljiv nadzoru odraslih</a:t>
            </a:r>
          </a:p>
          <a:p>
            <a:r>
              <a:rPr lang="hr-HR" altLang="sr-Latn-RS" dirty="0" smtClean="0"/>
              <a:t>tu adolescenti mogu nesmetano obavljati </a:t>
            </a:r>
            <a:r>
              <a:rPr lang="hr-HR" altLang="sr-Latn-RS" dirty="0" err="1" smtClean="0"/>
              <a:t>sociopsihološku</a:t>
            </a:r>
            <a:r>
              <a:rPr lang="hr-HR" altLang="sr-Latn-RS" dirty="0" smtClean="0"/>
              <a:t> zadaću svoje dobi: konstruiranje, eksperimentiranje i predstavljanje refleksivnog projekta sebe u socijalnom kontekstu</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slov 1"/>
          <p:cNvSpPr>
            <a:spLocks noGrp="1"/>
          </p:cNvSpPr>
          <p:nvPr>
            <p:ph type="title"/>
          </p:nvPr>
        </p:nvSpPr>
        <p:spPr/>
        <p:txBody>
          <a:bodyPr/>
          <a:lstStyle/>
          <a:p>
            <a:r>
              <a:rPr lang="hr-HR" altLang="sr-Latn-RS" smtClean="0"/>
              <a:t>Računalno posredovan komunikacija</a:t>
            </a:r>
          </a:p>
        </p:txBody>
      </p:sp>
      <p:sp>
        <p:nvSpPr>
          <p:cNvPr id="32771" name="Rezervirano mjesto sadržaja 2"/>
          <p:cNvSpPr>
            <a:spLocks noGrp="1"/>
          </p:cNvSpPr>
          <p:nvPr>
            <p:ph idx="1"/>
          </p:nvPr>
        </p:nvSpPr>
        <p:spPr/>
        <p:txBody>
          <a:bodyPr/>
          <a:lstStyle/>
          <a:p>
            <a:r>
              <a:rPr lang="hr-HR" altLang="sr-Latn-RS" dirty="0" smtClean="0"/>
              <a:t>mijenja postojeće stanje nabolje omogućavajući zadovoljavanje određenih potreba povećavajući u konačnosti kvalitetu života</a:t>
            </a:r>
          </a:p>
          <a:p>
            <a:r>
              <a:rPr lang="hr-HR" altLang="sr-Latn-RS" dirty="0" smtClean="0"/>
              <a:t>dovodi do nestajanja ranije uvriježenih društvenih i kulturnih normi</a:t>
            </a:r>
          </a:p>
          <a:p>
            <a:endParaRPr lang="hr-HR" altLang="sr-Latn-RS" dirty="0" smtClean="0"/>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slov 1"/>
          <p:cNvSpPr>
            <a:spLocks noGrp="1"/>
          </p:cNvSpPr>
          <p:nvPr>
            <p:ph type="title"/>
          </p:nvPr>
        </p:nvSpPr>
        <p:spPr/>
        <p:txBody>
          <a:bodyPr/>
          <a:lstStyle/>
          <a:p>
            <a:r>
              <a:rPr lang="hr-HR" altLang="sr-Latn-RS" smtClean="0"/>
              <a:t>Anonimnost</a:t>
            </a:r>
          </a:p>
        </p:txBody>
      </p:sp>
      <p:sp>
        <p:nvSpPr>
          <p:cNvPr id="33795" name="Rezervirano mjesto sadržaja 2"/>
          <p:cNvSpPr>
            <a:spLocks noGrp="1"/>
          </p:cNvSpPr>
          <p:nvPr>
            <p:ph idx="1"/>
          </p:nvPr>
        </p:nvSpPr>
        <p:spPr/>
        <p:txBody>
          <a:bodyPr/>
          <a:lstStyle/>
          <a:p>
            <a:r>
              <a:rPr lang="hr-HR" altLang="sr-Latn-RS" dirty="0" smtClean="0"/>
              <a:t>eksperimentirajući probaju pronaći odgovore na izazove koji okružuju mladog čovjeka u tom osjetljivom razdoblju života </a:t>
            </a:r>
            <a:r>
              <a:rPr lang="hr-HR" altLang="sr-Latn-RS" dirty="0" smtClean="0">
                <a:solidFill>
                  <a:srgbClr val="FF0000"/>
                </a:solidFill>
              </a:rPr>
              <a:t>otvarajući</a:t>
            </a:r>
            <a:r>
              <a:rPr lang="hr-HR" altLang="sr-Latn-RS" dirty="0" smtClean="0"/>
              <a:t> mu prostor da traži odgovore – propitkujući sebe, ali i druge</a:t>
            </a:r>
          </a:p>
          <a:p>
            <a:r>
              <a:rPr lang="hr-HR" altLang="sr-Latn-RS" dirty="0" smtClean="0">
                <a:solidFill>
                  <a:srgbClr val="FF0000"/>
                </a:solidFill>
              </a:rPr>
              <a:t>otvara </a:t>
            </a:r>
            <a:r>
              <a:rPr lang="hr-HR" altLang="sr-Latn-RS" dirty="0" smtClean="0"/>
              <a:t>prostor za </a:t>
            </a:r>
            <a:r>
              <a:rPr lang="hr-HR" altLang="sr-Latn-RS" dirty="0" err="1" smtClean="0"/>
              <a:t>cyberbullying</a:t>
            </a:r>
            <a:endParaRPr lang="hr-HR" altLang="sr-Latn-RS" dirty="0" smtClean="0"/>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slov 1"/>
          <p:cNvSpPr>
            <a:spLocks noGrp="1"/>
          </p:cNvSpPr>
          <p:nvPr>
            <p:ph type="title"/>
          </p:nvPr>
        </p:nvSpPr>
        <p:spPr>
          <a:xfrm>
            <a:off x="665163" y="-603250"/>
            <a:ext cx="6870700" cy="1600200"/>
          </a:xfrm>
        </p:spPr>
        <p:txBody>
          <a:bodyPr/>
          <a:lstStyle/>
          <a:p>
            <a:r>
              <a:rPr lang="hr-HR" altLang="sr-Latn-RS" smtClean="0"/>
              <a:t>Eksperimentiranje</a:t>
            </a:r>
          </a:p>
        </p:txBody>
      </p:sp>
      <p:pic>
        <p:nvPicPr>
          <p:cNvPr id="34820" name="irc_mi" descr="maslow-1-894x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8488" y="900113"/>
            <a:ext cx="446405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slov 1"/>
          <p:cNvSpPr>
            <a:spLocks noGrp="1"/>
          </p:cNvSpPr>
          <p:nvPr>
            <p:ph type="title"/>
          </p:nvPr>
        </p:nvSpPr>
        <p:spPr/>
        <p:txBody>
          <a:bodyPr/>
          <a:lstStyle/>
          <a:p>
            <a:r>
              <a:rPr lang="hr-HR" altLang="sr-Latn-RS" smtClean="0"/>
              <a:t>Wartella et al. 2000.</a:t>
            </a:r>
          </a:p>
        </p:txBody>
      </p:sp>
      <p:sp>
        <p:nvSpPr>
          <p:cNvPr id="35843" name="Rezervirano mjesto sadržaja 2"/>
          <p:cNvSpPr>
            <a:spLocks noGrp="1"/>
          </p:cNvSpPr>
          <p:nvPr>
            <p:ph idx="1"/>
          </p:nvPr>
        </p:nvSpPr>
        <p:spPr/>
        <p:txBody>
          <a:bodyPr/>
          <a:lstStyle/>
          <a:p>
            <a:r>
              <a:rPr lang="hr-HR" altLang="sr-Latn-RS" dirty="0" smtClean="0"/>
              <a:t>„mediji su prijetnja za mlade”</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slov 1"/>
          <p:cNvSpPr>
            <a:spLocks noGrp="1"/>
          </p:cNvSpPr>
          <p:nvPr>
            <p:ph type="title"/>
          </p:nvPr>
        </p:nvSpPr>
        <p:spPr>
          <a:xfrm>
            <a:off x="250825" y="-674688"/>
            <a:ext cx="7521575" cy="1600201"/>
          </a:xfrm>
        </p:spPr>
        <p:txBody>
          <a:bodyPr/>
          <a:lstStyle/>
          <a:p>
            <a:r>
              <a:rPr lang="hr-HR" altLang="sr-Latn-RS" sz="3700" smtClean="0"/>
              <a:t>Sandra Car o C generaciji 2014.</a:t>
            </a:r>
          </a:p>
        </p:txBody>
      </p:sp>
      <p:sp>
        <p:nvSpPr>
          <p:cNvPr id="36867" name="Rezervirano mjesto sadržaja 2"/>
          <p:cNvSpPr>
            <a:spLocks noGrp="1"/>
          </p:cNvSpPr>
          <p:nvPr>
            <p:ph idx="1"/>
          </p:nvPr>
        </p:nvSpPr>
        <p:spPr>
          <a:xfrm>
            <a:off x="611188" y="958850"/>
            <a:ext cx="7696200" cy="3657600"/>
          </a:xfrm>
        </p:spPr>
        <p:txBody>
          <a:bodyPr/>
          <a:lstStyle/>
          <a:p>
            <a:r>
              <a:rPr lang="hr-HR" altLang="sr-Latn-RS" sz="3000" dirty="0" smtClean="0"/>
              <a:t>nasilni</a:t>
            </a:r>
          </a:p>
          <a:p>
            <a:r>
              <a:rPr lang="hr-HR" altLang="sr-Latn-RS" sz="3000" dirty="0" smtClean="0"/>
              <a:t>previše ovisni o roditeljima</a:t>
            </a:r>
          </a:p>
          <a:p>
            <a:r>
              <a:rPr lang="hr-HR" altLang="sr-Latn-RS" sz="3000" dirty="0" smtClean="0"/>
              <a:t>narcisoidni</a:t>
            </a:r>
          </a:p>
          <a:p>
            <a:r>
              <a:rPr lang="hr-HR" altLang="sr-Latn-RS" sz="3000" dirty="0" smtClean="0"/>
              <a:t>imaju lošu radnu etiku i poremećen sustav vrijednost</a:t>
            </a:r>
          </a:p>
          <a:p>
            <a:r>
              <a:rPr lang="hr-HR" altLang="sr-Latn-RS" sz="3000" dirty="0" smtClean="0"/>
              <a:t>nedovoljno cijene privatnost stavljajući velike količine osobnih informacija uključujući i intimne i/ili sramotne fotografije i videozapise online</a:t>
            </a:r>
          </a:p>
        </p:txBody>
      </p:sp>
      <p:sp>
        <p:nvSpPr>
          <p:cNvPr id="4"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slov 1"/>
          <p:cNvSpPr>
            <a:spLocks noGrp="1"/>
          </p:cNvSpPr>
          <p:nvPr>
            <p:ph type="title"/>
          </p:nvPr>
        </p:nvSpPr>
        <p:spPr/>
        <p:txBody>
          <a:bodyPr/>
          <a:lstStyle/>
          <a:p>
            <a:r>
              <a:rPr lang="hr-HR" altLang="sr-Latn-RS" smtClean="0"/>
              <a:t>Nasilje</a:t>
            </a:r>
          </a:p>
        </p:txBody>
      </p:sp>
      <p:sp>
        <p:nvSpPr>
          <p:cNvPr id="9219" name="Rezervirano mjesto sadržaja 2"/>
          <p:cNvSpPr>
            <a:spLocks noGrp="1"/>
          </p:cNvSpPr>
          <p:nvPr>
            <p:ph idx="1"/>
          </p:nvPr>
        </p:nvSpPr>
        <p:spPr/>
        <p:txBody>
          <a:bodyPr/>
          <a:lstStyle/>
          <a:p>
            <a:r>
              <a:rPr lang="hr-HR" altLang="sr-Latn-RS" dirty="0" smtClean="0"/>
              <a:t>„Sindrom pretučena djeteta”, američki pedijatar dr. Henry </a:t>
            </a:r>
            <a:r>
              <a:rPr lang="hr-HR" altLang="sr-Latn-RS" dirty="0" err="1" smtClean="0"/>
              <a:t>Kempe</a:t>
            </a:r>
            <a:endParaRPr lang="hr-HR" altLang="sr-Latn-RS" dirty="0" smtClean="0"/>
          </a:p>
          <a:p>
            <a:r>
              <a:rPr lang="hr-HR" altLang="sr-Latn-RS" dirty="0" smtClean="0"/>
              <a:t>7. srpnja 1962.</a:t>
            </a:r>
          </a:p>
          <a:p>
            <a:r>
              <a:rPr lang="hr-HR" altLang="sr-Latn-RS" dirty="0" smtClean="0"/>
              <a:t>kliničko stanje kod djece koja su bila izložena ozbiljnom fizičkom zlostavljanju od strane roditelja ili skrbnika</a:t>
            </a:r>
          </a:p>
        </p:txBody>
      </p:sp>
      <p:sp>
        <p:nvSpPr>
          <p:cNvPr id="5"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slov 1"/>
          <p:cNvSpPr>
            <a:spLocks noGrp="1"/>
          </p:cNvSpPr>
          <p:nvPr>
            <p:ph type="title"/>
          </p:nvPr>
        </p:nvSpPr>
        <p:spPr>
          <a:xfrm>
            <a:off x="676275" y="620713"/>
            <a:ext cx="6870700" cy="1600200"/>
          </a:xfrm>
        </p:spPr>
        <p:txBody>
          <a:bodyPr/>
          <a:lstStyle/>
          <a:p>
            <a:r>
              <a:rPr lang="hr-HR" altLang="sr-Latn-RS" smtClean="0"/>
              <a:t>Stranice, profili i zajednice na kojima je prisutan cyberbullying</a:t>
            </a:r>
          </a:p>
        </p:txBody>
      </p:sp>
      <p:sp>
        <p:nvSpPr>
          <p:cNvPr id="37891" name="Rezervirano mjesto sadržaja 2"/>
          <p:cNvSpPr>
            <a:spLocks noGrp="1"/>
          </p:cNvSpPr>
          <p:nvPr>
            <p:ph idx="1"/>
          </p:nvPr>
        </p:nvSpPr>
        <p:spPr>
          <a:xfrm>
            <a:off x="703263" y="2349500"/>
            <a:ext cx="7696200" cy="3657600"/>
          </a:xfrm>
        </p:spPr>
        <p:txBody>
          <a:bodyPr/>
          <a:lstStyle/>
          <a:p>
            <a:r>
              <a:rPr lang="hr-HR" altLang="sr-Latn-RS" dirty="0" smtClean="0"/>
              <a:t>Kurve, janjetina i VUCO</a:t>
            </a:r>
          </a:p>
          <a:p>
            <a:r>
              <a:rPr lang="hr-HR" altLang="sr-Latn-RS" dirty="0" smtClean="0"/>
              <a:t>Najveće drolje osnovnih i srednjih škola</a:t>
            </a:r>
          </a:p>
          <a:p>
            <a:r>
              <a:rPr lang="hr-HR" altLang="sr-Latn-RS" dirty="0" smtClean="0"/>
              <a:t>Uživo iz zagrebačkih tramvaja</a:t>
            </a:r>
          </a:p>
          <a:p>
            <a:r>
              <a:rPr lang="hr-HR" altLang="sr-Latn-RS" dirty="0" smtClean="0"/>
              <a:t>Dnevna doza sisa i guzica</a:t>
            </a:r>
          </a:p>
        </p:txBody>
      </p:sp>
      <p:sp>
        <p:nvSpPr>
          <p:cNvPr id="5"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9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zervirano mjesto sadržaja 2"/>
          <p:cNvSpPr>
            <a:spLocks noGrp="1"/>
          </p:cNvSpPr>
          <p:nvPr>
            <p:ph idx="1"/>
          </p:nvPr>
        </p:nvSpPr>
        <p:spPr/>
        <p:txBody>
          <a:bodyPr/>
          <a:lstStyle/>
          <a:p>
            <a:r>
              <a:rPr lang="hr-HR" altLang="sr-Latn-RS" dirty="0" smtClean="0"/>
              <a:t>Najbolje srednjoškolke</a:t>
            </a:r>
          </a:p>
          <a:p>
            <a:r>
              <a:rPr lang="hr-HR" altLang="sr-Latn-RS" dirty="0" smtClean="0"/>
              <a:t>Dnevna doza Srednje škole Zlatar</a:t>
            </a:r>
          </a:p>
          <a:p>
            <a:r>
              <a:rPr lang="hr-HR" altLang="sr-Latn-RS" dirty="0" smtClean="0"/>
              <a:t>Kurve županjske</a:t>
            </a:r>
          </a:p>
          <a:p>
            <a:r>
              <a:rPr lang="hr-HR" altLang="sr-Latn-RS" dirty="0" smtClean="0"/>
              <a:t>Najveće kurve u Županji</a:t>
            </a:r>
          </a:p>
          <a:p>
            <a:r>
              <a:rPr lang="hr-HR" altLang="sr-Latn-RS" dirty="0" smtClean="0">
                <a:solidFill>
                  <a:srgbClr val="FF0000"/>
                </a:solidFill>
              </a:rPr>
              <a:t>Vinkovačke kurve</a:t>
            </a:r>
          </a:p>
        </p:txBody>
      </p:sp>
      <p:sp>
        <p:nvSpPr>
          <p:cNvPr id="4"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slov 1"/>
          <p:cNvSpPr>
            <a:spLocks noGrp="1"/>
          </p:cNvSpPr>
          <p:nvPr>
            <p:ph type="title"/>
          </p:nvPr>
        </p:nvSpPr>
        <p:spPr/>
        <p:txBody>
          <a:bodyPr/>
          <a:lstStyle/>
          <a:p>
            <a:r>
              <a:rPr lang="hr-HR" altLang="sr-Latn-RS" smtClean="0"/>
              <a:t>Dosadašnje žrtve na društvenoj mreži Ask.fm</a:t>
            </a:r>
          </a:p>
        </p:txBody>
      </p:sp>
      <p:sp>
        <p:nvSpPr>
          <p:cNvPr id="39939" name="Rezervirano mjesto sadržaja 2"/>
          <p:cNvSpPr>
            <a:spLocks noGrp="1"/>
          </p:cNvSpPr>
          <p:nvPr>
            <p:ph idx="1"/>
          </p:nvPr>
        </p:nvSpPr>
        <p:spPr/>
        <p:txBody>
          <a:bodyPr/>
          <a:lstStyle/>
          <a:p>
            <a:r>
              <a:rPr lang="hr-HR" altLang="sr-Latn-RS" dirty="0" smtClean="0"/>
              <a:t>literatura – sedam slučajeva koji su završili smrtno (2014.)</a:t>
            </a:r>
          </a:p>
          <a:p>
            <a:r>
              <a:rPr lang="hr-HR" altLang="sr-Latn-RS" dirty="0" smtClean="0"/>
              <a:t>Hannah Smith (14) iz </a:t>
            </a:r>
            <a:r>
              <a:rPr lang="hr-HR" altLang="sr-Latn-RS" dirty="0" err="1" smtClean="0"/>
              <a:t>Lutterwortha</a:t>
            </a:r>
            <a:r>
              <a:rPr lang="hr-HR" altLang="sr-Latn-RS" dirty="0" smtClean="0"/>
              <a:t> u Velikoj Britaniji</a:t>
            </a:r>
          </a:p>
          <a:p>
            <a:r>
              <a:rPr lang="hr-HR" altLang="sr-Latn-RS" dirty="0" smtClean="0"/>
              <a:t>„Umri”</a:t>
            </a:r>
          </a:p>
          <a:p>
            <a:r>
              <a:rPr lang="hr-HR" altLang="sr-Latn-RS" dirty="0" smtClean="0"/>
              <a:t>„Oboli od raka!”</a:t>
            </a:r>
          </a:p>
          <a:p>
            <a:endParaRPr lang="hr-HR" altLang="sr-Latn-RS" dirty="0" smtClean="0"/>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slov 1"/>
          <p:cNvSpPr>
            <a:spLocks noGrp="1"/>
          </p:cNvSpPr>
          <p:nvPr>
            <p:ph type="title"/>
          </p:nvPr>
        </p:nvSpPr>
        <p:spPr/>
        <p:txBody>
          <a:bodyPr/>
          <a:lstStyle/>
          <a:p>
            <a:r>
              <a:rPr lang="hr-HR" altLang="sr-Latn-RS" smtClean="0"/>
              <a:t>Vrijeđali ju</a:t>
            </a:r>
          </a:p>
        </p:txBody>
      </p:sp>
      <p:sp>
        <p:nvSpPr>
          <p:cNvPr id="40963" name="Rezervirano mjesto sadržaja 2"/>
          <p:cNvSpPr>
            <a:spLocks noGrp="1"/>
          </p:cNvSpPr>
          <p:nvPr>
            <p:ph idx="1"/>
          </p:nvPr>
        </p:nvSpPr>
        <p:spPr/>
        <p:txBody>
          <a:bodyPr/>
          <a:lstStyle/>
          <a:p>
            <a:r>
              <a:rPr lang="hr-HR" altLang="sr-Latn-RS" dirty="0" smtClean="0"/>
              <a:t>zbog njezine tjelesne težine</a:t>
            </a:r>
          </a:p>
          <a:p>
            <a:r>
              <a:rPr lang="hr-HR" altLang="sr-Latn-RS" dirty="0" smtClean="0"/>
              <a:t>zbog smrti ujaka</a:t>
            </a:r>
          </a:p>
          <a:p>
            <a:r>
              <a:rPr lang="hr-HR" altLang="sr-Latn-RS" dirty="0" smtClean="0"/>
              <a:t>zbog sklonosti samoozljeđivanju</a:t>
            </a:r>
          </a:p>
          <a:p>
            <a:r>
              <a:rPr lang="hr-HR" altLang="sr-Latn-RS" dirty="0" smtClean="0"/>
              <a:t>nagovarali su je i da popije </a:t>
            </a:r>
            <a:r>
              <a:rPr lang="hr-HR" altLang="sr-Latn-RS" dirty="0" err="1" smtClean="0"/>
              <a:t>izbjeljivač</a:t>
            </a:r>
            <a:endParaRPr lang="hr-HR" altLang="sr-Latn-RS" dirty="0" smtClean="0"/>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aslov 1"/>
          <p:cNvSpPr>
            <a:spLocks noGrp="1"/>
          </p:cNvSpPr>
          <p:nvPr>
            <p:ph type="title"/>
          </p:nvPr>
        </p:nvSpPr>
        <p:spPr/>
        <p:txBody>
          <a:bodyPr/>
          <a:lstStyle/>
          <a:p>
            <a:pPr algn="ctr" eaLnBrk="1" hangingPunct="1"/>
            <a:r>
              <a:rPr lang="hr-HR" altLang="sr-Latn-RS" sz="4400" smtClean="0">
                <a:latin typeface="Comic Sans MS" pitchFamily="66" charset="0"/>
              </a:rPr>
              <a:t>Lobor, svibanj 2013.</a:t>
            </a:r>
          </a:p>
        </p:txBody>
      </p:sp>
      <p:pic>
        <p:nvPicPr>
          <p:cNvPr id="41988" name="Picture 2" descr="Cap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2060575"/>
            <a:ext cx="9072562"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395288" y="260350"/>
            <a:ext cx="7696200" cy="3657600"/>
          </a:xfrm>
        </p:spPr>
        <p:txBody>
          <a:bodyPr/>
          <a:lstStyle/>
          <a:p>
            <a:pPr marL="514350" indent="-514350">
              <a:buFont typeface="+mj-lt"/>
              <a:buAutoNum type="arabicPeriod"/>
              <a:defRPr/>
            </a:pPr>
            <a:r>
              <a:rPr lang="hr-HR" i="1" dirty="0" err="1" smtClean="0"/>
              <a:t>Cyberbullying</a:t>
            </a:r>
            <a:r>
              <a:rPr lang="hr-HR" dirty="0" smtClean="0"/>
              <a:t> </a:t>
            </a:r>
            <a:r>
              <a:rPr lang="hr-HR" dirty="0"/>
              <a:t>je naziv za svako namjerno i svjesno nanošenje štete drugima putem interneta ili mobitela, odnosno putem elektroničke tehnologije.</a:t>
            </a:r>
          </a:p>
          <a:p>
            <a:pPr marL="514350" indent="-514350">
              <a:buFont typeface="+mj-lt"/>
              <a:buAutoNum type="arabicPeriod"/>
              <a:defRPr/>
            </a:pPr>
            <a:r>
              <a:rPr lang="hr-HR" dirty="0" smtClean="0"/>
              <a:t>Žrtve </a:t>
            </a:r>
            <a:r>
              <a:rPr lang="hr-HR" dirty="0" err="1"/>
              <a:t>cyberbullyinga</a:t>
            </a:r>
            <a:r>
              <a:rPr lang="hr-HR" dirty="0"/>
              <a:t> mogu biti odrasli i djeca.</a:t>
            </a:r>
          </a:p>
          <a:p>
            <a:pPr marL="514350" indent="-514350">
              <a:buFont typeface="+mj-lt"/>
              <a:buAutoNum type="arabicPeriod"/>
              <a:defRPr/>
            </a:pPr>
            <a:r>
              <a:rPr lang="hr-HR" dirty="0" smtClean="0"/>
              <a:t>Najviše </a:t>
            </a:r>
            <a:r>
              <a:rPr lang="hr-HR" dirty="0"/>
              <a:t>elektroničkog zlostavljanja događa se putem Facebooka i drugih društvenih mreža.</a:t>
            </a:r>
          </a:p>
          <a:p>
            <a:pPr>
              <a:defRPr/>
            </a:pPr>
            <a:endParaRPr lang="hr-HR" dirty="0"/>
          </a:p>
        </p:txBody>
      </p:sp>
      <p:sp>
        <p:nvSpPr>
          <p:cNvPr id="4"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68313" y="765175"/>
            <a:ext cx="7696200" cy="3657600"/>
          </a:xfrm>
        </p:spPr>
        <p:txBody>
          <a:bodyPr/>
          <a:lstStyle/>
          <a:p>
            <a:pPr marL="0" indent="0">
              <a:buFontTx/>
              <a:buNone/>
              <a:defRPr/>
            </a:pPr>
            <a:r>
              <a:rPr lang="hr-HR" dirty="0" smtClean="0"/>
              <a:t>4. Vršnjačko zlostavljanje putem interneta izgleda najčešće tako da netko objavljuje uvredljive ili vulgarne poruke o djetetu, uz njegove fotografije koje mogu biti preuzete s njegova profila ili snimljene potajno.</a:t>
            </a:r>
          </a:p>
          <a:p>
            <a:pPr marL="0" indent="0">
              <a:buFontTx/>
              <a:buNone/>
              <a:defRPr/>
            </a:pPr>
            <a:r>
              <a:rPr lang="hr-HR" dirty="0" smtClean="0"/>
              <a:t>5. </a:t>
            </a:r>
            <a:r>
              <a:rPr lang="hr-HR" dirty="0" err="1" smtClean="0"/>
              <a:t>Cyberbullying</a:t>
            </a:r>
            <a:r>
              <a:rPr lang="hr-HR" dirty="0" smtClean="0"/>
              <a:t> se često nastavlja i uživo i to je ono što zabrinjava.</a:t>
            </a:r>
          </a:p>
          <a:p>
            <a:pPr>
              <a:defRPr/>
            </a:pPr>
            <a:endParaRPr lang="hr-HR" dirty="0"/>
          </a:p>
        </p:txBody>
      </p:sp>
      <p:sp>
        <p:nvSpPr>
          <p:cNvPr id="4"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Naslov 1"/>
          <p:cNvSpPr>
            <a:spLocks noGrp="1"/>
          </p:cNvSpPr>
          <p:nvPr>
            <p:ph type="title"/>
          </p:nvPr>
        </p:nvSpPr>
        <p:spPr/>
        <p:txBody>
          <a:bodyPr/>
          <a:lstStyle/>
          <a:p>
            <a:r>
              <a:rPr lang="hr-HR" altLang="sr-Latn-RS" smtClean="0"/>
              <a:t>Sankcije</a:t>
            </a:r>
          </a:p>
        </p:txBody>
      </p:sp>
      <p:sp>
        <p:nvSpPr>
          <p:cNvPr id="3" name="Rezervirano mjesto sadržaja 2"/>
          <p:cNvSpPr>
            <a:spLocks noGrp="1"/>
          </p:cNvSpPr>
          <p:nvPr>
            <p:ph idx="1"/>
          </p:nvPr>
        </p:nvSpPr>
        <p:spPr/>
        <p:txBody>
          <a:bodyPr/>
          <a:lstStyle/>
          <a:p>
            <a:pPr>
              <a:defRPr/>
            </a:pPr>
            <a:r>
              <a:rPr lang="hr-HR" dirty="0"/>
              <a:t>Kazneni </a:t>
            </a:r>
            <a:r>
              <a:rPr lang="hr-HR" dirty="0" smtClean="0"/>
              <a:t>zakon, Glava XV., kaznena djela protiv časti i ugleda</a:t>
            </a:r>
          </a:p>
          <a:p>
            <a:pPr marL="0" indent="0">
              <a:buFontTx/>
              <a:buNone/>
              <a:defRPr/>
            </a:pPr>
            <a:endParaRPr lang="hr-HR" dirty="0"/>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zervirano mjesto sadržaja 2"/>
          <p:cNvSpPr>
            <a:spLocks noGrp="1"/>
          </p:cNvSpPr>
          <p:nvPr>
            <p:ph idx="1"/>
          </p:nvPr>
        </p:nvSpPr>
        <p:spPr>
          <a:xfrm>
            <a:off x="323850" y="476250"/>
            <a:ext cx="7696200" cy="3657600"/>
          </a:xfrm>
        </p:spPr>
        <p:txBody>
          <a:bodyPr/>
          <a:lstStyle/>
          <a:p>
            <a:r>
              <a:rPr lang="hr-HR" altLang="sr-Latn-RS" smtClean="0"/>
              <a:t>"Tko iznese ili pronese nešto iz osobnog ili obiteljskog života djeteta, protivno propisima objavi djetetovu fotografiju ili otkrije identitet djeteta, što je kod djeteta izazvalo uznemirenost, porugu vršnjaka ili drugih osoba ili je na drugi način ugrozilo dobrobit djeteta, kaznit će se kaznom zatvora do jedne godine.</a:t>
            </a:r>
          </a:p>
        </p:txBody>
      </p:sp>
      <p:sp>
        <p:nvSpPr>
          <p:cNvPr id="4"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Naslov 1"/>
          <p:cNvSpPr>
            <a:spLocks noGrp="1"/>
          </p:cNvSpPr>
          <p:nvPr>
            <p:ph type="title"/>
          </p:nvPr>
        </p:nvSpPr>
        <p:spPr/>
        <p:txBody>
          <a:bodyPr/>
          <a:lstStyle/>
          <a:p>
            <a:r>
              <a:rPr lang="hr-HR" altLang="sr-Latn-RS" smtClean="0"/>
              <a:t>Stavak 2.</a:t>
            </a:r>
          </a:p>
        </p:txBody>
      </p:sp>
      <p:sp>
        <p:nvSpPr>
          <p:cNvPr id="47107" name="Rezervirano mjesto sadržaja 2"/>
          <p:cNvSpPr>
            <a:spLocks noGrp="1"/>
          </p:cNvSpPr>
          <p:nvPr>
            <p:ph idx="1"/>
          </p:nvPr>
        </p:nvSpPr>
        <p:spPr/>
        <p:txBody>
          <a:bodyPr/>
          <a:lstStyle/>
          <a:p>
            <a:r>
              <a:rPr lang="hr-HR" altLang="sr-Latn-RS" smtClean="0"/>
              <a:t>Tko djelo iz stavka 1. ovoga članka počini putem tiska, radija, televizije, računalnog sustava ili mreže, na javnom skupu ili na drugi način zbog čega je ono postalo pristupačno većem broju osoba, kaznit će se kaznom zatvora do dvije godine</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zervirano mjesto sadržaja 2"/>
          <p:cNvSpPr>
            <a:spLocks noGrp="1"/>
          </p:cNvSpPr>
          <p:nvPr>
            <p:ph idx="1"/>
          </p:nvPr>
        </p:nvSpPr>
        <p:spPr/>
        <p:txBody>
          <a:bodyPr/>
          <a:lstStyle/>
          <a:p>
            <a:r>
              <a:rPr lang="hr-HR" altLang="sr-Latn-RS" smtClean="0"/>
              <a:t>direktna agresija</a:t>
            </a:r>
          </a:p>
          <a:p>
            <a:r>
              <a:rPr lang="hr-HR" altLang="sr-Latn-RS" smtClean="0"/>
              <a:t>indirektna agresija</a:t>
            </a:r>
          </a:p>
        </p:txBody>
      </p:sp>
      <p:sp>
        <p:nvSpPr>
          <p:cNvPr id="5"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slov 1"/>
          <p:cNvSpPr>
            <a:spLocks noGrp="1"/>
          </p:cNvSpPr>
          <p:nvPr>
            <p:ph type="title"/>
          </p:nvPr>
        </p:nvSpPr>
        <p:spPr/>
        <p:txBody>
          <a:bodyPr/>
          <a:lstStyle/>
          <a:p>
            <a:r>
              <a:rPr lang="hr-HR" altLang="sr-Latn-RS" smtClean="0"/>
              <a:t>Ivica Stanić,</a:t>
            </a:r>
            <a:br>
              <a:rPr lang="hr-HR" altLang="sr-Latn-RS" smtClean="0"/>
            </a:br>
            <a:r>
              <a:rPr lang="hr-HR" altLang="sr-Latn-RS" smtClean="0"/>
              <a:t>defektolog i pedagog</a:t>
            </a:r>
          </a:p>
        </p:txBody>
      </p:sp>
      <p:sp>
        <p:nvSpPr>
          <p:cNvPr id="48131" name="Rezervirano mjesto sadržaja 2"/>
          <p:cNvSpPr>
            <a:spLocks noGrp="1"/>
          </p:cNvSpPr>
          <p:nvPr>
            <p:ph idx="1"/>
          </p:nvPr>
        </p:nvSpPr>
        <p:spPr/>
        <p:txBody>
          <a:bodyPr/>
          <a:lstStyle/>
          <a:p>
            <a:r>
              <a:rPr lang="hr-HR" altLang="sr-Latn-RS" dirty="0" smtClean="0"/>
              <a:t>„otvoreno pitanje”</a:t>
            </a:r>
          </a:p>
          <a:p>
            <a:r>
              <a:rPr lang="hr-HR" altLang="sr-Latn-RS" dirty="0" smtClean="0"/>
              <a:t>progon počinitelja po službenoj dužnosti</a:t>
            </a:r>
            <a:br>
              <a:rPr lang="hr-HR" altLang="sr-Latn-RS" dirty="0" smtClean="0"/>
            </a:br>
            <a:r>
              <a:rPr lang="hr-HR" altLang="sr-Latn-RS" dirty="0" smtClean="0"/>
              <a:t/>
            </a:r>
            <a:br>
              <a:rPr lang="hr-HR" altLang="sr-Latn-RS" dirty="0" smtClean="0"/>
            </a:br>
            <a:r>
              <a:rPr lang="hr-HR" altLang="sr-Latn-RS" dirty="0" smtClean="0"/>
              <a:t>VS.</a:t>
            </a:r>
            <a:br>
              <a:rPr lang="hr-HR" altLang="sr-Latn-RS" dirty="0" smtClean="0"/>
            </a:br>
            <a:endParaRPr lang="hr-HR" altLang="sr-Latn-RS" dirty="0" smtClean="0"/>
          </a:p>
          <a:p>
            <a:r>
              <a:rPr lang="hr-HR" altLang="sr-Latn-RS" dirty="0" smtClean="0"/>
              <a:t>privatna tužba</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Naslov 1"/>
          <p:cNvSpPr>
            <a:spLocks noGrp="1"/>
          </p:cNvSpPr>
          <p:nvPr>
            <p:ph type="title"/>
          </p:nvPr>
        </p:nvSpPr>
        <p:spPr>
          <a:xfrm>
            <a:off x="685800" y="333375"/>
            <a:ext cx="6870700" cy="1600200"/>
          </a:xfrm>
        </p:spPr>
        <p:txBody>
          <a:bodyPr/>
          <a:lstStyle/>
          <a:p>
            <a:r>
              <a:rPr lang="hr-HR" altLang="sr-Latn-RS" smtClean="0"/>
              <a:t>Učinkovita borba protiv cyberbullyinga</a:t>
            </a:r>
          </a:p>
        </p:txBody>
      </p:sp>
      <p:sp>
        <p:nvSpPr>
          <p:cNvPr id="3" name="Rezervirano mjesto sadržaja 2"/>
          <p:cNvSpPr>
            <a:spLocks noGrp="1"/>
          </p:cNvSpPr>
          <p:nvPr>
            <p:ph idx="1"/>
          </p:nvPr>
        </p:nvSpPr>
        <p:spPr>
          <a:xfrm>
            <a:off x="685800" y="2133600"/>
            <a:ext cx="7696200" cy="3657600"/>
          </a:xfrm>
        </p:spPr>
        <p:txBody>
          <a:bodyPr/>
          <a:lstStyle/>
          <a:p>
            <a:pPr marL="514350" indent="-514350">
              <a:buFont typeface="+mj-lt"/>
              <a:buAutoNum type="arabicPeriod"/>
              <a:defRPr/>
            </a:pPr>
            <a:r>
              <a:rPr lang="hr-HR" dirty="0" smtClean="0"/>
              <a:t>Podizanje </a:t>
            </a:r>
            <a:r>
              <a:rPr lang="hr-HR" dirty="0"/>
              <a:t>svijesti</a:t>
            </a:r>
          </a:p>
          <a:p>
            <a:pPr marL="514350" indent="-514350">
              <a:buFont typeface="+mj-lt"/>
              <a:buAutoNum type="arabicPeriod"/>
              <a:defRPr/>
            </a:pPr>
            <a:r>
              <a:rPr lang="hr-HR" dirty="0" smtClean="0"/>
              <a:t>Školska </a:t>
            </a:r>
            <a:r>
              <a:rPr lang="hr-HR" dirty="0"/>
              <a:t>pravila</a:t>
            </a:r>
          </a:p>
          <a:p>
            <a:pPr marL="514350" indent="-514350">
              <a:buFont typeface="+mj-lt"/>
              <a:buAutoNum type="arabicPeriod"/>
              <a:defRPr/>
            </a:pPr>
            <a:r>
              <a:rPr lang="hr-HR" dirty="0" smtClean="0"/>
              <a:t>Nadzor</a:t>
            </a:r>
            <a:endParaRPr lang="hr-HR" dirty="0"/>
          </a:p>
          <a:p>
            <a:pPr marL="514350" indent="-514350">
              <a:buFont typeface="+mj-lt"/>
              <a:buAutoNum type="arabicPeriod"/>
              <a:defRPr/>
            </a:pPr>
            <a:r>
              <a:rPr lang="hr-HR" dirty="0" smtClean="0"/>
              <a:t>Programi</a:t>
            </a:r>
            <a:endParaRPr lang="hr-HR" dirty="0"/>
          </a:p>
          <a:p>
            <a:pPr marL="0" indent="0">
              <a:buFontTx/>
              <a:buNone/>
              <a:defRPr/>
            </a:pPr>
            <a:endParaRPr lang="hr-HR" dirty="0"/>
          </a:p>
        </p:txBody>
      </p:sp>
      <p:sp>
        <p:nvSpPr>
          <p:cNvPr id="5"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zervirano mjesto sadržaja 2"/>
          <p:cNvSpPr>
            <a:spLocks noGrp="1"/>
          </p:cNvSpPr>
          <p:nvPr>
            <p:ph idx="1"/>
          </p:nvPr>
        </p:nvSpPr>
        <p:spPr>
          <a:xfrm>
            <a:off x="685800" y="4508500"/>
            <a:ext cx="7696200" cy="977900"/>
          </a:xfrm>
        </p:spPr>
        <p:txBody>
          <a:bodyPr/>
          <a:lstStyle/>
          <a:p>
            <a:pPr marL="0" indent="0">
              <a:buFontTx/>
              <a:buNone/>
            </a:pPr>
            <a:r>
              <a:rPr lang="hr-HR" altLang="sr-Latn-RS" smtClean="0"/>
              <a:t>Koliko često ispitanici posjećuju društvene mreže?</a:t>
            </a:r>
          </a:p>
        </p:txBody>
      </p:sp>
      <p:pic>
        <p:nvPicPr>
          <p:cNvPr id="50180" name="Grafikon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38113"/>
            <a:ext cx="6923087"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zervirano mjesto sadržaja 2"/>
          <p:cNvSpPr>
            <a:spLocks noGrp="1"/>
          </p:cNvSpPr>
          <p:nvPr>
            <p:ph idx="1"/>
          </p:nvPr>
        </p:nvSpPr>
        <p:spPr/>
        <p:txBody>
          <a:bodyPr/>
          <a:lstStyle/>
          <a:p>
            <a:r>
              <a:rPr lang="hr-HR" altLang="sr-Latn-RS" smtClean="0"/>
              <a:t>Jesi li ikad bio/bila zlostavljan/a ili vrijeđan/a na društvenim mrežama?</a:t>
            </a:r>
            <a:br>
              <a:rPr lang="hr-HR" altLang="sr-Latn-RS" smtClean="0"/>
            </a:br>
            <a:r>
              <a:rPr lang="hr-HR" altLang="sr-Latn-RS" smtClean="0"/>
              <a:t>14%</a:t>
            </a:r>
          </a:p>
        </p:txBody>
      </p:sp>
      <p:sp>
        <p:nvSpPr>
          <p:cNvPr id="4"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zervirano mjesto sadržaja 2"/>
          <p:cNvSpPr>
            <a:spLocks noGrp="1"/>
          </p:cNvSpPr>
          <p:nvPr>
            <p:ph idx="1"/>
          </p:nvPr>
        </p:nvSpPr>
        <p:spPr>
          <a:xfrm>
            <a:off x="123825" y="4972050"/>
            <a:ext cx="8496300" cy="3657600"/>
          </a:xfrm>
        </p:spPr>
        <p:txBody>
          <a:bodyPr/>
          <a:lstStyle/>
          <a:p>
            <a:pPr marL="0" indent="0">
              <a:buFontTx/>
              <a:buNone/>
            </a:pPr>
            <a:r>
              <a:rPr lang="hr-HR" altLang="sr-Latn-RS" smtClean="0"/>
              <a:t>Kome su se povjerile žrtve cyberbullyinga?</a:t>
            </a:r>
          </a:p>
        </p:txBody>
      </p:sp>
      <p:pic>
        <p:nvPicPr>
          <p:cNvPr id="52228" name="Slika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3" y="458788"/>
            <a:ext cx="7345362" cy="451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zervirano mjesto sadržaja 2"/>
          <p:cNvSpPr>
            <a:spLocks noGrp="1"/>
          </p:cNvSpPr>
          <p:nvPr>
            <p:ph idx="1"/>
          </p:nvPr>
        </p:nvSpPr>
        <p:spPr>
          <a:xfrm>
            <a:off x="468313" y="4510088"/>
            <a:ext cx="7913687" cy="3657600"/>
          </a:xfrm>
        </p:spPr>
        <p:txBody>
          <a:bodyPr/>
          <a:lstStyle/>
          <a:p>
            <a:pPr marL="0" indent="0">
              <a:buFontTx/>
              <a:buNone/>
            </a:pPr>
            <a:r>
              <a:rPr lang="hr-HR" altLang="sr-Latn-RS" smtClean="0"/>
              <a:t>Od kog su žrtve cyberbullyinga zatražile pomoć?</a:t>
            </a:r>
          </a:p>
        </p:txBody>
      </p:sp>
      <p:pic>
        <p:nvPicPr>
          <p:cNvPr id="53252" name="Slika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15888"/>
            <a:ext cx="7200900" cy="448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Naslov 1"/>
          <p:cNvSpPr>
            <a:spLocks noGrp="1"/>
          </p:cNvSpPr>
          <p:nvPr>
            <p:ph type="title"/>
          </p:nvPr>
        </p:nvSpPr>
        <p:spPr>
          <a:xfrm>
            <a:off x="685800" y="-603250"/>
            <a:ext cx="6870700" cy="1600200"/>
          </a:xfrm>
        </p:spPr>
        <p:txBody>
          <a:bodyPr/>
          <a:lstStyle/>
          <a:p>
            <a:r>
              <a:rPr lang="hr-HR" altLang="sr-Latn-RS" smtClean="0"/>
              <a:t>Roditelji (104)</a:t>
            </a:r>
          </a:p>
        </p:txBody>
      </p:sp>
      <p:sp>
        <p:nvSpPr>
          <p:cNvPr id="54275" name="Rezervirano mjesto sadržaja 2"/>
          <p:cNvSpPr>
            <a:spLocks noGrp="1"/>
          </p:cNvSpPr>
          <p:nvPr>
            <p:ph idx="1"/>
          </p:nvPr>
        </p:nvSpPr>
        <p:spPr>
          <a:xfrm>
            <a:off x="685800" y="1828800"/>
            <a:ext cx="8062913" cy="3657600"/>
          </a:xfrm>
        </p:spPr>
        <p:txBody>
          <a:bodyPr/>
          <a:lstStyle/>
          <a:p>
            <a:r>
              <a:rPr lang="hr-HR" altLang="sr-Latn-RS" dirty="0" smtClean="0"/>
              <a:t>Jer imam povjerenje u njih - 14</a:t>
            </a:r>
          </a:p>
          <a:p>
            <a:r>
              <a:rPr lang="hr-HR" altLang="sr-Latn-RS" dirty="0" smtClean="0"/>
              <a:t>Jer su oni istinski prijatelji - 11</a:t>
            </a:r>
          </a:p>
          <a:p>
            <a:r>
              <a:rPr lang="hr-HR" altLang="sr-Latn-RS" dirty="0" smtClean="0"/>
              <a:t>Jer su nam oni najbliži - 11</a:t>
            </a:r>
          </a:p>
          <a:p>
            <a:r>
              <a:rPr lang="hr-HR" altLang="sr-Latn-RS" dirty="0" smtClean="0"/>
              <a:t>Jer će sve poduzeti da nas zaštite - 9</a:t>
            </a:r>
          </a:p>
          <a:p>
            <a:r>
              <a:rPr lang="hr-HR" altLang="sr-Latn-RS" dirty="0" smtClean="0"/>
              <a:t>Jer nas najbolje poznaju - 8</a:t>
            </a:r>
          </a:p>
          <a:p>
            <a:r>
              <a:rPr lang="hr-HR" altLang="sr-Latn-RS" dirty="0" smtClean="0"/>
              <a:t>Jer nas oni najbolje razumiju - 8</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7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27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27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27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2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Naslov 1"/>
          <p:cNvSpPr>
            <a:spLocks noGrp="1"/>
          </p:cNvSpPr>
          <p:nvPr>
            <p:ph type="title"/>
          </p:nvPr>
        </p:nvSpPr>
        <p:spPr/>
        <p:txBody>
          <a:bodyPr/>
          <a:lstStyle/>
          <a:p>
            <a:r>
              <a:rPr lang="hr-HR" altLang="sr-Latn-RS" smtClean="0"/>
              <a:t>Roditelji</a:t>
            </a:r>
          </a:p>
        </p:txBody>
      </p:sp>
      <p:sp>
        <p:nvSpPr>
          <p:cNvPr id="55299" name="Rezervirano mjesto sadržaja 2"/>
          <p:cNvSpPr>
            <a:spLocks noGrp="1"/>
          </p:cNvSpPr>
          <p:nvPr>
            <p:ph idx="1"/>
          </p:nvPr>
        </p:nvSpPr>
        <p:spPr/>
        <p:txBody>
          <a:bodyPr/>
          <a:lstStyle/>
          <a:p>
            <a:r>
              <a:rPr lang="hr-HR" altLang="sr-Latn-RS" dirty="0" smtClean="0"/>
              <a:t>Jer su uvijek uz nas - 7</a:t>
            </a:r>
          </a:p>
          <a:p>
            <a:r>
              <a:rPr lang="hr-HR" altLang="sr-Latn-RS" dirty="0" smtClean="0"/>
              <a:t>Jer znaju što je najbolje za nas - 7</a:t>
            </a:r>
          </a:p>
          <a:p>
            <a:r>
              <a:rPr lang="hr-HR" altLang="sr-Latn-RS" dirty="0" smtClean="0"/>
              <a:t>Jer će nam oni dati utjehu - 7</a:t>
            </a:r>
          </a:p>
          <a:p>
            <a:r>
              <a:rPr lang="hr-HR" altLang="sr-Latn-RS" dirty="0" smtClean="0"/>
              <a:t>Jer oni odgovaraju za nas - 5</a:t>
            </a:r>
          </a:p>
          <a:p>
            <a:r>
              <a:rPr lang="hr-HR" altLang="sr-Latn-RS" dirty="0" smtClean="0"/>
              <a:t>Jer će sve poduzeti da riješe problem - 4</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29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29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29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2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Naslov 1"/>
          <p:cNvSpPr>
            <a:spLocks noGrp="1"/>
          </p:cNvSpPr>
          <p:nvPr>
            <p:ph type="title"/>
          </p:nvPr>
        </p:nvSpPr>
        <p:spPr>
          <a:xfrm>
            <a:off x="685800" y="-458788"/>
            <a:ext cx="6870700" cy="1600201"/>
          </a:xfrm>
        </p:spPr>
        <p:txBody>
          <a:bodyPr/>
          <a:lstStyle/>
          <a:p>
            <a:r>
              <a:rPr lang="hr-HR" altLang="sr-Latn-RS" smtClean="0"/>
              <a:t>Roditelji</a:t>
            </a:r>
          </a:p>
        </p:txBody>
      </p:sp>
      <p:sp>
        <p:nvSpPr>
          <p:cNvPr id="56323" name="Rezervirano mjesto sadržaja 2"/>
          <p:cNvSpPr>
            <a:spLocks noGrp="1"/>
          </p:cNvSpPr>
          <p:nvPr>
            <p:ph idx="1"/>
          </p:nvPr>
        </p:nvSpPr>
        <p:spPr>
          <a:xfrm>
            <a:off x="685800" y="1196975"/>
            <a:ext cx="7696200" cy="3657600"/>
          </a:xfrm>
        </p:spPr>
        <p:txBody>
          <a:bodyPr/>
          <a:lstStyle/>
          <a:p>
            <a:r>
              <a:rPr lang="hr-HR" altLang="sr-Latn-RS" dirty="0" smtClean="0"/>
              <a:t>Jer oni znaju što treba učiniti u takvoj situaciji - 4</a:t>
            </a:r>
          </a:p>
          <a:p>
            <a:r>
              <a:rPr lang="hr-HR" altLang="sr-Latn-RS" dirty="0" smtClean="0"/>
              <a:t>Jer znaju dati najbolji savjet - 3</a:t>
            </a:r>
          </a:p>
          <a:p>
            <a:r>
              <a:rPr lang="hr-HR" altLang="sr-Latn-RS" dirty="0" smtClean="0"/>
              <a:t>Jer znaju najbolje što uvijek treba učiniti – 3</a:t>
            </a:r>
          </a:p>
          <a:p>
            <a:r>
              <a:rPr lang="hr-HR" altLang="sr-Latn-RS" dirty="0" smtClean="0"/>
              <a:t>Jer će se truditi da pronađu najkvalificiranije osobe koje mogu riješiti problem - 3</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32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32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3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Naslov 1"/>
          <p:cNvSpPr>
            <a:spLocks noGrp="1"/>
          </p:cNvSpPr>
          <p:nvPr>
            <p:ph type="title"/>
          </p:nvPr>
        </p:nvSpPr>
        <p:spPr/>
        <p:txBody>
          <a:bodyPr/>
          <a:lstStyle/>
          <a:p>
            <a:r>
              <a:rPr lang="hr-HR" altLang="sr-Latn-RS" smtClean="0"/>
              <a:t>Najbolji prijatelj/prijateljica (74)</a:t>
            </a:r>
          </a:p>
        </p:txBody>
      </p:sp>
      <p:sp>
        <p:nvSpPr>
          <p:cNvPr id="57347" name="Rezervirano mjesto sadržaja 2"/>
          <p:cNvSpPr>
            <a:spLocks noGrp="1"/>
          </p:cNvSpPr>
          <p:nvPr>
            <p:ph idx="1"/>
          </p:nvPr>
        </p:nvSpPr>
        <p:spPr>
          <a:xfrm>
            <a:off x="685800" y="1828800"/>
            <a:ext cx="8062913" cy="3657600"/>
          </a:xfrm>
        </p:spPr>
        <p:txBody>
          <a:bodyPr/>
          <a:lstStyle/>
          <a:p>
            <a:r>
              <a:rPr lang="hr-HR" altLang="sr-Latn-RS" dirty="0" smtClean="0"/>
              <a:t>Jer u njih imam najviše povjerenja – 50</a:t>
            </a:r>
          </a:p>
          <a:p>
            <a:r>
              <a:rPr lang="hr-HR" altLang="sr-Latn-RS" dirty="0" smtClean="0"/>
              <a:t>Jer su naši vršnjaci i oni nas mogu najbolje razumjeti - 24</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slov 1"/>
          <p:cNvSpPr>
            <a:spLocks noGrp="1"/>
          </p:cNvSpPr>
          <p:nvPr>
            <p:ph type="title"/>
          </p:nvPr>
        </p:nvSpPr>
        <p:spPr/>
        <p:txBody>
          <a:bodyPr/>
          <a:lstStyle/>
          <a:p>
            <a:r>
              <a:rPr lang="hr-HR" altLang="sr-Latn-RS" smtClean="0"/>
              <a:t>indirektna verbalna agresija</a:t>
            </a:r>
          </a:p>
        </p:txBody>
      </p:sp>
      <p:sp>
        <p:nvSpPr>
          <p:cNvPr id="12291" name="Rezervirano mjesto sadržaja 2"/>
          <p:cNvSpPr>
            <a:spLocks noGrp="1"/>
          </p:cNvSpPr>
          <p:nvPr>
            <p:ph idx="1"/>
          </p:nvPr>
        </p:nvSpPr>
        <p:spPr/>
        <p:txBody>
          <a:bodyPr/>
          <a:lstStyle/>
          <a:p>
            <a:r>
              <a:rPr lang="hr-HR" altLang="sr-Latn-RS" dirty="0" smtClean="0"/>
              <a:t>šteta ili povreda nanosi žrtvi posredno, putem ugrožavanja njezinih socijalnih odnosa</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Naslov 1"/>
          <p:cNvSpPr>
            <a:spLocks noGrp="1"/>
          </p:cNvSpPr>
          <p:nvPr>
            <p:ph type="title"/>
          </p:nvPr>
        </p:nvSpPr>
        <p:spPr/>
        <p:txBody>
          <a:bodyPr/>
          <a:lstStyle/>
          <a:p>
            <a:r>
              <a:rPr lang="hr-HR" altLang="sr-Latn-RS" smtClean="0"/>
              <a:t>Stručni suradnik knjižničar (70)</a:t>
            </a:r>
          </a:p>
        </p:txBody>
      </p:sp>
      <p:sp>
        <p:nvSpPr>
          <p:cNvPr id="58371" name="Rezervirano mjesto sadržaja 2"/>
          <p:cNvSpPr>
            <a:spLocks noGrp="1"/>
          </p:cNvSpPr>
          <p:nvPr>
            <p:ph idx="1"/>
          </p:nvPr>
        </p:nvSpPr>
        <p:spPr/>
        <p:txBody>
          <a:bodyPr/>
          <a:lstStyle/>
          <a:p>
            <a:r>
              <a:rPr lang="hr-HR" altLang="sr-Latn-RS" dirty="0" smtClean="0"/>
              <a:t>Jer imam povjerenje u njega - 11</a:t>
            </a:r>
          </a:p>
          <a:p>
            <a:r>
              <a:rPr lang="hr-HR" altLang="sr-Latn-RS" dirty="0" smtClean="0"/>
              <a:t>Jer mu se uvijek i online mogu obratiti - 10</a:t>
            </a:r>
          </a:p>
          <a:p>
            <a:r>
              <a:rPr lang="hr-HR" altLang="sr-Latn-RS" dirty="0" smtClean="0"/>
              <a:t>Jer prati sve društvene mreže i razumije kako se odvija komunikacija na njima - 10</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3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3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Naslov 1"/>
          <p:cNvSpPr>
            <a:spLocks noGrp="1"/>
          </p:cNvSpPr>
          <p:nvPr>
            <p:ph type="title"/>
          </p:nvPr>
        </p:nvSpPr>
        <p:spPr/>
        <p:txBody>
          <a:bodyPr/>
          <a:lstStyle/>
          <a:p>
            <a:r>
              <a:rPr lang="hr-HR" altLang="sr-Latn-RS" smtClean="0"/>
              <a:t>Stručni suradnik knjižničar</a:t>
            </a:r>
          </a:p>
        </p:txBody>
      </p:sp>
      <p:sp>
        <p:nvSpPr>
          <p:cNvPr id="59395" name="Rezervirano mjesto sadržaja 2"/>
          <p:cNvSpPr>
            <a:spLocks noGrp="1"/>
          </p:cNvSpPr>
          <p:nvPr>
            <p:ph idx="1"/>
          </p:nvPr>
        </p:nvSpPr>
        <p:spPr/>
        <p:txBody>
          <a:bodyPr/>
          <a:lstStyle/>
          <a:p>
            <a:r>
              <a:rPr lang="hr-HR" altLang="sr-Latn-RS" dirty="0" smtClean="0"/>
              <a:t>Jer će najbrže reagirati - 10</a:t>
            </a:r>
          </a:p>
          <a:p>
            <a:r>
              <a:rPr lang="hr-HR" altLang="sr-Latn-RS" dirty="0" smtClean="0"/>
              <a:t>Jer je dobra osoba - 10</a:t>
            </a:r>
          </a:p>
          <a:p>
            <a:r>
              <a:rPr lang="hr-HR" altLang="sr-Latn-RS" dirty="0" smtClean="0"/>
              <a:t>Jer zna kome se treba obratiti - 7</a:t>
            </a:r>
          </a:p>
          <a:p>
            <a:r>
              <a:rPr lang="hr-HR" altLang="sr-Latn-RS" dirty="0" smtClean="0"/>
              <a:t>Jer nam je u radionicama u knjižnici ukazao na konkretne primjere </a:t>
            </a:r>
            <a:r>
              <a:rPr lang="hr-HR" altLang="sr-Latn-RS" dirty="0" err="1" smtClean="0"/>
              <a:t>cyberbullyinga</a:t>
            </a:r>
            <a:r>
              <a:rPr lang="hr-HR" altLang="sr-Latn-RS" dirty="0" smtClean="0"/>
              <a:t> i kako su se oni u praksi rješavali - 6</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39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39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3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Naslov 1"/>
          <p:cNvSpPr>
            <a:spLocks noGrp="1"/>
          </p:cNvSpPr>
          <p:nvPr>
            <p:ph type="title"/>
          </p:nvPr>
        </p:nvSpPr>
        <p:spPr/>
        <p:txBody>
          <a:bodyPr/>
          <a:lstStyle/>
          <a:p>
            <a:r>
              <a:rPr lang="hr-HR" altLang="sr-Latn-RS" smtClean="0"/>
              <a:t>Stručni suradnik knjižničar</a:t>
            </a:r>
          </a:p>
        </p:txBody>
      </p:sp>
      <p:sp>
        <p:nvSpPr>
          <p:cNvPr id="60419" name="Rezervirano mjesto sadržaja 2"/>
          <p:cNvSpPr>
            <a:spLocks noGrp="1"/>
          </p:cNvSpPr>
          <p:nvPr>
            <p:ph idx="1"/>
          </p:nvPr>
        </p:nvSpPr>
        <p:spPr/>
        <p:txBody>
          <a:bodyPr/>
          <a:lstStyle/>
          <a:p>
            <a:r>
              <a:rPr lang="hr-HR" altLang="sr-Latn-RS" dirty="0" smtClean="0"/>
              <a:t>Jer je školovan za to - 6</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Naslov 1"/>
          <p:cNvSpPr>
            <a:spLocks noGrp="1"/>
          </p:cNvSpPr>
          <p:nvPr>
            <p:ph type="title"/>
          </p:nvPr>
        </p:nvSpPr>
        <p:spPr>
          <a:xfrm>
            <a:off x="687388" y="-242888"/>
            <a:ext cx="6870700" cy="1600201"/>
          </a:xfrm>
        </p:spPr>
        <p:txBody>
          <a:bodyPr/>
          <a:lstStyle/>
          <a:p>
            <a:r>
              <a:rPr lang="hr-HR" altLang="sr-Latn-RS" smtClean="0"/>
              <a:t>Učitelj informatike (56)</a:t>
            </a:r>
          </a:p>
        </p:txBody>
      </p:sp>
      <p:sp>
        <p:nvSpPr>
          <p:cNvPr id="61443" name="Rezervirano mjesto sadržaja 2"/>
          <p:cNvSpPr>
            <a:spLocks noGrp="1"/>
          </p:cNvSpPr>
          <p:nvPr>
            <p:ph idx="1"/>
          </p:nvPr>
        </p:nvSpPr>
        <p:spPr>
          <a:xfrm>
            <a:off x="250825" y="1357313"/>
            <a:ext cx="8424863" cy="3657600"/>
          </a:xfrm>
        </p:spPr>
        <p:txBody>
          <a:bodyPr/>
          <a:lstStyle/>
          <a:p>
            <a:r>
              <a:rPr lang="hr-HR" altLang="sr-Latn-RS" dirty="0" smtClean="0"/>
              <a:t>Jer imam povjerenje u nju - 11</a:t>
            </a:r>
          </a:p>
          <a:p>
            <a:r>
              <a:rPr lang="hr-HR" altLang="sr-Latn-RS" dirty="0" smtClean="0"/>
              <a:t>Jer ima puno empatije - 11</a:t>
            </a:r>
          </a:p>
          <a:p>
            <a:r>
              <a:rPr lang="hr-HR" altLang="sr-Latn-RS" dirty="0" smtClean="0"/>
              <a:t>Poučavala nas je što treba napraviti u situaciji elektroničkog zlostavljanja - 9</a:t>
            </a:r>
          </a:p>
          <a:p>
            <a:r>
              <a:rPr lang="hr-HR" altLang="sr-Latn-RS" dirty="0" smtClean="0"/>
              <a:t>Jer je školovana za to - 9</a:t>
            </a:r>
          </a:p>
          <a:p>
            <a:r>
              <a:rPr lang="hr-HR" altLang="sr-Latn-RS" dirty="0" smtClean="0"/>
              <a:t>Jer zna kome se treba obratiti - 9</a:t>
            </a:r>
          </a:p>
          <a:p>
            <a:r>
              <a:rPr lang="hr-HR" altLang="sr-Latn-RS" dirty="0" smtClean="0"/>
              <a:t>Jer je dobra osoba - 7</a:t>
            </a:r>
          </a:p>
        </p:txBody>
      </p:sp>
      <p:sp>
        <p:nvSpPr>
          <p:cNvPr id="5"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4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4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4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4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Naslov 1"/>
          <p:cNvSpPr>
            <a:spLocks noGrp="1"/>
          </p:cNvSpPr>
          <p:nvPr>
            <p:ph type="title"/>
          </p:nvPr>
        </p:nvSpPr>
        <p:spPr>
          <a:xfrm>
            <a:off x="323850" y="-531813"/>
            <a:ext cx="7304088" cy="1600201"/>
          </a:xfrm>
        </p:spPr>
        <p:txBody>
          <a:bodyPr/>
          <a:lstStyle/>
          <a:p>
            <a:r>
              <a:rPr lang="hr-HR" altLang="sr-Latn-RS" smtClean="0"/>
              <a:t>Razrednik/razrednica (52)</a:t>
            </a:r>
          </a:p>
        </p:txBody>
      </p:sp>
      <p:sp>
        <p:nvSpPr>
          <p:cNvPr id="62467" name="Rezervirano mjesto sadržaja 2"/>
          <p:cNvSpPr>
            <a:spLocks noGrp="1"/>
          </p:cNvSpPr>
          <p:nvPr>
            <p:ph idx="1"/>
          </p:nvPr>
        </p:nvSpPr>
        <p:spPr>
          <a:xfrm>
            <a:off x="468313" y="1196975"/>
            <a:ext cx="7696200" cy="3657600"/>
          </a:xfrm>
        </p:spPr>
        <p:txBody>
          <a:bodyPr/>
          <a:lstStyle/>
          <a:p>
            <a:r>
              <a:rPr lang="hr-HR" altLang="sr-Latn-RS" dirty="0" smtClean="0"/>
              <a:t>Jer imam povjerenje u njega/nju - 14</a:t>
            </a:r>
          </a:p>
          <a:p>
            <a:r>
              <a:rPr lang="hr-HR" altLang="sr-Latn-RS" dirty="0" smtClean="0"/>
              <a:t>Jer zna kako postupiti u takvoj situaciji - 12</a:t>
            </a:r>
          </a:p>
          <a:p>
            <a:r>
              <a:rPr lang="hr-HR" altLang="sr-Latn-RS" dirty="0" smtClean="0"/>
              <a:t>Jer zna komu se treba obratiti - 10</a:t>
            </a:r>
          </a:p>
          <a:p>
            <a:r>
              <a:rPr lang="hr-HR" altLang="sr-Latn-RS" dirty="0" smtClean="0"/>
              <a:t>Jer može poduzeti neke mjere - 8</a:t>
            </a:r>
          </a:p>
          <a:p>
            <a:r>
              <a:rPr lang="hr-HR" altLang="sr-Latn-RS" dirty="0" smtClean="0"/>
              <a:t>Jer može razgovarati sa zlostavljačima ako su oni učenici iz mojega razreda - 8</a:t>
            </a:r>
          </a:p>
          <a:p>
            <a:endParaRPr lang="hr-HR" altLang="sr-Latn-RS" dirty="0" smtClean="0"/>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46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46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46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24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Naslov 1"/>
          <p:cNvSpPr>
            <a:spLocks noGrp="1"/>
          </p:cNvSpPr>
          <p:nvPr>
            <p:ph type="title"/>
          </p:nvPr>
        </p:nvSpPr>
        <p:spPr/>
        <p:txBody>
          <a:bodyPr/>
          <a:lstStyle/>
          <a:p>
            <a:r>
              <a:rPr lang="hr-HR" altLang="sr-Latn-RS" smtClean="0"/>
              <a:t>Pedagoginja (48)</a:t>
            </a:r>
          </a:p>
        </p:txBody>
      </p:sp>
      <p:sp>
        <p:nvSpPr>
          <p:cNvPr id="63491" name="Rezervirano mjesto sadržaja 2"/>
          <p:cNvSpPr>
            <a:spLocks noGrp="1"/>
          </p:cNvSpPr>
          <p:nvPr>
            <p:ph idx="1"/>
          </p:nvPr>
        </p:nvSpPr>
        <p:spPr/>
        <p:txBody>
          <a:bodyPr/>
          <a:lstStyle/>
          <a:p>
            <a:r>
              <a:rPr lang="hr-HR" altLang="sr-Latn-RS" dirty="0" smtClean="0"/>
              <a:t>Jer imam povjerenje u nju - 15</a:t>
            </a:r>
          </a:p>
          <a:p>
            <a:r>
              <a:rPr lang="hr-HR" altLang="sr-Latn-RS" dirty="0" smtClean="0"/>
              <a:t>Jer je dobra osoba - 10</a:t>
            </a:r>
          </a:p>
          <a:p>
            <a:r>
              <a:rPr lang="hr-HR" altLang="sr-Latn-RS" dirty="0" smtClean="0"/>
              <a:t>Jer zna kome se treba obratiti - 8</a:t>
            </a:r>
          </a:p>
          <a:p>
            <a:r>
              <a:rPr lang="hr-HR" altLang="sr-Latn-RS" dirty="0" smtClean="0"/>
              <a:t>Jer može poduzeti neke mjere . 8</a:t>
            </a:r>
          </a:p>
          <a:p>
            <a:r>
              <a:rPr lang="hr-HR" altLang="sr-Latn-RS" dirty="0" smtClean="0"/>
              <a:t>Jer može razgovarati za zlostavljačima ako su oni učenici iz moje škole - 7</a:t>
            </a:r>
          </a:p>
          <a:p>
            <a:endParaRPr lang="hr-HR" altLang="sr-Latn-RS" dirty="0" smtClean="0"/>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49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49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49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Naslov 1"/>
          <p:cNvSpPr>
            <a:spLocks noGrp="1"/>
          </p:cNvSpPr>
          <p:nvPr>
            <p:ph type="title"/>
          </p:nvPr>
        </p:nvSpPr>
        <p:spPr/>
        <p:txBody>
          <a:bodyPr/>
          <a:lstStyle/>
          <a:p>
            <a:r>
              <a:rPr lang="hr-HR" altLang="sr-Latn-RS" smtClean="0"/>
              <a:t>Psihologinja (46)</a:t>
            </a:r>
          </a:p>
        </p:txBody>
      </p:sp>
      <p:sp>
        <p:nvSpPr>
          <p:cNvPr id="64515" name="Rezervirano mjesto sadržaja 2"/>
          <p:cNvSpPr>
            <a:spLocks noGrp="1"/>
          </p:cNvSpPr>
          <p:nvPr>
            <p:ph idx="1"/>
          </p:nvPr>
        </p:nvSpPr>
        <p:spPr>
          <a:xfrm>
            <a:off x="685800" y="1752600"/>
            <a:ext cx="7696200" cy="3657600"/>
          </a:xfrm>
        </p:spPr>
        <p:txBody>
          <a:bodyPr/>
          <a:lstStyle/>
          <a:p>
            <a:r>
              <a:rPr lang="hr-HR" altLang="sr-Latn-RS" dirty="0" smtClean="0"/>
              <a:t>Njezin je posao da nam pomogne - 12</a:t>
            </a:r>
          </a:p>
          <a:p>
            <a:r>
              <a:rPr lang="hr-HR" altLang="sr-Latn-RS" dirty="0" smtClean="0"/>
              <a:t>Jer može poduzeti neke mjere - 10</a:t>
            </a:r>
          </a:p>
          <a:p>
            <a:r>
              <a:rPr lang="hr-HR" altLang="sr-Latn-RS" dirty="0" smtClean="0"/>
              <a:t>Jer je školovana za to - 10</a:t>
            </a:r>
          </a:p>
          <a:p>
            <a:r>
              <a:rPr lang="hr-HR" altLang="sr-Latn-RS" dirty="0" smtClean="0"/>
              <a:t>Jer može razgovarati za zlostavljačima ako su oni učenici iz moje škole - 10</a:t>
            </a:r>
          </a:p>
          <a:p>
            <a:r>
              <a:rPr lang="hr-HR" altLang="sr-Latn-RS" dirty="0" smtClean="0"/>
              <a:t>Njezin je posao da nam pomogne - 4</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51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51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51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5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Naslov 1"/>
          <p:cNvSpPr>
            <a:spLocks noGrp="1"/>
          </p:cNvSpPr>
          <p:nvPr>
            <p:ph type="title"/>
          </p:nvPr>
        </p:nvSpPr>
        <p:spPr/>
        <p:txBody>
          <a:bodyPr/>
          <a:lstStyle/>
          <a:p>
            <a:r>
              <a:rPr lang="hr-HR" altLang="sr-Latn-RS" smtClean="0"/>
              <a:t>Braća/sestre (5)</a:t>
            </a:r>
          </a:p>
        </p:txBody>
      </p:sp>
      <p:sp>
        <p:nvSpPr>
          <p:cNvPr id="65539" name="Rezervirano mjesto sadržaja 2"/>
          <p:cNvSpPr>
            <a:spLocks noGrp="1"/>
          </p:cNvSpPr>
          <p:nvPr>
            <p:ph idx="1"/>
          </p:nvPr>
        </p:nvSpPr>
        <p:spPr>
          <a:xfrm>
            <a:off x="323850" y="1828800"/>
            <a:ext cx="8058150" cy="3657600"/>
          </a:xfrm>
        </p:spPr>
        <p:txBody>
          <a:bodyPr/>
          <a:lstStyle/>
          <a:p>
            <a:r>
              <a:rPr lang="hr-HR" altLang="sr-Latn-RS" dirty="0" smtClean="0"/>
              <a:t>Jer imam najveće povjerenje u njih - 3</a:t>
            </a:r>
          </a:p>
          <a:p>
            <a:r>
              <a:rPr lang="hr-HR" altLang="sr-Latn-RS" dirty="0" smtClean="0"/>
              <a:t>Jer nas najbolje poznaju i uvijek su uz nas - 2</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5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Naslov 1"/>
          <p:cNvSpPr>
            <a:spLocks noGrp="1"/>
          </p:cNvSpPr>
          <p:nvPr>
            <p:ph type="title"/>
          </p:nvPr>
        </p:nvSpPr>
        <p:spPr/>
        <p:txBody>
          <a:bodyPr/>
          <a:lstStyle/>
          <a:p>
            <a:r>
              <a:rPr lang="hr-HR" altLang="sr-Latn-RS" smtClean="0"/>
              <a:t>Policija (5)</a:t>
            </a:r>
          </a:p>
        </p:txBody>
      </p:sp>
      <p:sp>
        <p:nvSpPr>
          <p:cNvPr id="66563" name="Rezervirano mjesto sadržaja 2"/>
          <p:cNvSpPr>
            <a:spLocks noGrp="1"/>
          </p:cNvSpPr>
          <p:nvPr>
            <p:ph idx="1"/>
          </p:nvPr>
        </p:nvSpPr>
        <p:spPr/>
        <p:txBody>
          <a:bodyPr/>
          <a:lstStyle/>
          <a:p>
            <a:r>
              <a:rPr lang="hr-HR" altLang="sr-Latn-RS" dirty="0" smtClean="0"/>
              <a:t>Jer znaju metode kako otkriti počinitelja - 2</a:t>
            </a:r>
          </a:p>
          <a:p>
            <a:r>
              <a:rPr lang="hr-HR" altLang="sr-Latn-RS" dirty="0" smtClean="0"/>
              <a:t>Jer su tu da spriječe vrijeđanje - 1</a:t>
            </a:r>
          </a:p>
          <a:p>
            <a:r>
              <a:rPr lang="hr-HR" altLang="sr-Latn-RS" dirty="0" smtClean="0"/>
              <a:t>Jer imam povjerenje u njih - 1</a:t>
            </a:r>
          </a:p>
          <a:p>
            <a:r>
              <a:rPr lang="hr-HR" altLang="sr-Latn-RS" dirty="0" smtClean="0"/>
              <a:t>Jer je to njihov posao -1</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656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5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Naslov 1"/>
          <p:cNvSpPr>
            <a:spLocks noGrp="1"/>
          </p:cNvSpPr>
          <p:nvPr>
            <p:ph type="title"/>
          </p:nvPr>
        </p:nvSpPr>
        <p:spPr/>
        <p:txBody>
          <a:bodyPr/>
          <a:lstStyle/>
          <a:p>
            <a:r>
              <a:rPr lang="hr-HR" altLang="sr-Latn-RS" smtClean="0"/>
              <a:t>Hrabri telefon (1) </a:t>
            </a:r>
          </a:p>
        </p:txBody>
      </p:sp>
      <p:sp>
        <p:nvSpPr>
          <p:cNvPr id="67587" name="Rezervirano mjesto sadržaja 2"/>
          <p:cNvSpPr>
            <a:spLocks noGrp="1"/>
          </p:cNvSpPr>
          <p:nvPr>
            <p:ph idx="1"/>
          </p:nvPr>
        </p:nvSpPr>
        <p:spPr/>
        <p:txBody>
          <a:bodyPr/>
          <a:lstStyle/>
          <a:p>
            <a:r>
              <a:rPr lang="hr-HR" altLang="sr-Latn-RS" dirty="0" smtClean="0"/>
              <a:t>Jer je to njihov posao - 1</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slov 1"/>
          <p:cNvSpPr>
            <a:spLocks noGrp="1"/>
          </p:cNvSpPr>
          <p:nvPr>
            <p:ph type="title"/>
          </p:nvPr>
        </p:nvSpPr>
        <p:spPr/>
        <p:txBody>
          <a:bodyPr/>
          <a:lstStyle/>
          <a:p>
            <a:r>
              <a:rPr lang="hr-HR" altLang="sr-Latn-RS" smtClean="0"/>
              <a:t>socijalna ili regresijska agresija</a:t>
            </a:r>
          </a:p>
        </p:txBody>
      </p:sp>
      <p:sp>
        <p:nvSpPr>
          <p:cNvPr id="13315" name="Rezervirano mjesto sadržaja 2"/>
          <p:cNvSpPr>
            <a:spLocks noGrp="1"/>
          </p:cNvSpPr>
          <p:nvPr>
            <p:ph idx="1"/>
          </p:nvPr>
        </p:nvSpPr>
        <p:spPr/>
        <p:txBody>
          <a:bodyPr/>
          <a:lstStyle/>
          <a:p>
            <a:r>
              <a:rPr lang="hr-HR" altLang="sr-Latn-RS" dirty="0" smtClean="0"/>
              <a:t>isključivanja iz grupe vršnjaka, prekidanja prijateljstva, narušavanje tuđeg ugleda i širenje glasina</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zervirano mjesto sadržaja 2"/>
          <p:cNvSpPr>
            <a:spLocks noGrp="1"/>
          </p:cNvSpPr>
          <p:nvPr>
            <p:ph idx="1"/>
          </p:nvPr>
        </p:nvSpPr>
        <p:spPr>
          <a:xfrm>
            <a:off x="684213" y="4048125"/>
            <a:ext cx="7696200" cy="3657600"/>
          </a:xfrm>
        </p:spPr>
        <p:txBody>
          <a:bodyPr/>
          <a:lstStyle/>
          <a:p>
            <a:pPr marL="0" indent="0">
              <a:buFontTx/>
              <a:buNone/>
              <a:defRPr/>
            </a:pPr>
            <a:r>
              <a:rPr lang="hr-HR" dirty="0"/>
              <a:t>Što misliš kome se najbolje obratiti u slučaju kada si zlostavljan/a ili vrijeđan/a na </a:t>
            </a:r>
            <a:r>
              <a:rPr lang="hr-HR" dirty="0" err="1"/>
              <a:t>internetu</a:t>
            </a:r>
            <a:r>
              <a:rPr lang="hr-HR" dirty="0"/>
              <a:t>?</a:t>
            </a:r>
          </a:p>
          <a:p>
            <a:pPr>
              <a:defRPr/>
            </a:pPr>
            <a:endParaRPr lang="hr-HR" altLang="sr-Latn-RS" dirty="0" smtClean="0"/>
          </a:p>
        </p:txBody>
      </p:sp>
      <p:pic>
        <p:nvPicPr>
          <p:cNvPr id="68612" name="Slika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0"/>
            <a:ext cx="6777038"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Naslov 1"/>
          <p:cNvSpPr>
            <a:spLocks noGrp="1"/>
          </p:cNvSpPr>
          <p:nvPr>
            <p:ph type="title"/>
          </p:nvPr>
        </p:nvSpPr>
        <p:spPr/>
        <p:txBody>
          <a:bodyPr/>
          <a:lstStyle/>
          <a:p>
            <a:r>
              <a:rPr lang="hr-HR" altLang="sr-Latn-RS" smtClean="0"/>
              <a:t>Fokus grupa</a:t>
            </a:r>
          </a:p>
        </p:txBody>
      </p:sp>
      <p:sp>
        <p:nvSpPr>
          <p:cNvPr id="69635" name="Rezervirano mjesto sadržaja 2"/>
          <p:cNvSpPr>
            <a:spLocks noGrp="1"/>
          </p:cNvSpPr>
          <p:nvPr>
            <p:ph idx="1"/>
          </p:nvPr>
        </p:nvSpPr>
        <p:spPr/>
        <p:txBody>
          <a:bodyPr/>
          <a:lstStyle/>
          <a:p>
            <a:r>
              <a:rPr lang="hr-HR" altLang="sr-Latn-RS" dirty="0" smtClean="0"/>
              <a:t>Zašto se manje od polovine anketiranih, koji su bili žrtve </a:t>
            </a:r>
            <a:r>
              <a:rPr lang="hr-HR" altLang="sr-Latn-RS" dirty="0" err="1" smtClean="0"/>
              <a:t>cyberbullyinga</a:t>
            </a:r>
            <a:r>
              <a:rPr lang="hr-HR" altLang="sr-Latn-RS" dirty="0" smtClean="0"/>
              <a:t>, nekomu povjerava i obraća za pomoć? </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zervirano mjesto sadržaja 2"/>
          <p:cNvSpPr>
            <a:spLocks noGrp="1"/>
          </p:cNvSpPr>
          <p:nvPr>
            <p:ph idx="1"/>
          </p:nvPr>
        </p:nvSpPr>
        <p:spPr>
          <a:xfrm>
            <a:off x="468313" y="404813"/>
            <a:ext cx="7696200" cy="3657600"/>
          </a:xfrm>
        </p:spPr>
        <p:txBody>
          <a:bodyPr/>
          <a:lstStyle/>
          <a:p>
            <a:r>
              <a:rPr lang="hr-HR" altLang="sr-Latn-RS" dirty="0" smtClean="0"/>
              <a:t>Rasprava o stručnosti osoba za koje su se svi ispitanici koji posjećuju društvene mreže izjasnili da bi im se trebalo obratiti u slučaju kada su vrijeđani ili zlostavljani na internetu kako bi se u raspravi došlo do kompetencija koje takve osobe trebaju imati</a:t>
            </a:r>
          </a:p>
        </p:txBody>
      </p:sp>
      <p:sp>
        <p:nvSpPr>
          <p:cNvPr id="4"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zervirano mjesto sadržaja 2"/>
          <p:cNvSpPr>
            <a:spLocks noGrp="1"/>
          </p:cNvSpPr>
          <p:nvPr>
            <p:ph idx="1"/>
          </p:nvPr>
        </p:nvSpPr>
        <p:spPr/>
        <p:txBody>
          <a:bodyPr/>
          <a:lstStyle/>
          <a:p>
            <a:r>
              <a:rPr lang="hr-HR" altLang="sr-Latn-RS" dirty="0" smtClean="0"/>
              <a:t>Sram, bojazan da bi se drugi mogli smijati</a:t>
            </a:r>
          </a:p>
          <a:p>
            <a:r>
              <a:rPr lang="hr-HR" altLang="sr-Latn-RS" dirty="0" smtClean="0"/>
              <a:t>Povjerenje, bojazan da se ne sazna u širim krugovima </a:t>
            </a:r>
            <a:r>
              <a:rPr lang="hr-HR" altLang="sr-Latn-RS" dirty="0" smtClean="0">
                <a:solidFill>
                  <a:srgbClr val="FF0000"/>
                </a:solidFill>
              </a:rPr>
              <a:t>da nekoga ne vole kao osobu</a:t>
            </a:r>
          </a:p>
        </p:txBody>
      </p:sp>
      <p:sp>
        <p:nvSpPr>
          <p:cNvPr id="4"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zervirano mjesto sadržaja 2"/>
          <p:cNvSpPr>
            <a:spLocks noGrp="1"/>
          </p:cNvSpPr>
          <p:nvPr>
            <p:ph idx="1"/>
          </p:nvPr>
        </p:nvSpPr>
        <p:spPr/>
        <p:txBody>
          <a:bodyPr/>
          <a:lstStyle/>
          <a:p>
            <a:r>
              <a:rPr lang="hr-HR" altLang="sr-Latn-RS" dirty="0" smtClean="0"/>
              <a:t>Društveno naučeno je da čovjek sve pokušava napraviti sam, pogotovu je to tipično za muški dio populacije</a:t>
            </a:r>
          </a:p>
          <a:p>
            <a:r>
              <a:rPr lang="hr-HR" altLang="sr-Latn-RS" dirty="0" smtClean="0"/>
              <a:t>"muški ne plaču" </a:t>
            </a:r>
          </a:p>
          <a:p>
            <a:r>
              <a:rPr lang="hr-HR" altLang="sr-Latn-RS" dirty="0" smtClean="0"/>
              <a:t>"jesam li stvarno toliko slab/slaba da se moram ići nekomu žaliti i tražiti pomoć"</a:t>
            </a:r>
          </a:p>
        </p:txBody>
      </p:sp>
      <p:sp>
        <p:nvSpPr>
          <p:cNvPr id="4"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0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70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zervirano mjesto sadržaja 2"/>
          <p:cNvSpPr>
            <a:spLocks noGrp="1"/>
          </p:cNvSpPr>
          <p:nvPr>
            <p:ph idx="1"/>
          </p:nvPr>
        </p:nvSpPr>
        <p:spPr/>
        <p:txBody>
          <a:bodyPr/>
          <a:lstStyle/>
          <a:p>
            <a:r>
              <a:rPr lang="hr-HR" altLang="sr-Latn-RS" smtClean="0"/>
              <a:t>muški se ne povjeravaju i ne obraćaju za pomoć jer većinom ne žele to zbog straha od ismijavanja, a djevojke ne mogu zbog samoga straha i svatko je "paraliziran" na svoj način</a:t>
            </a:r>
          </a:p>
        </p:txBody>
      </p:sp>
      <p:sp>
        <p:nvSpPr>
          <p:cNvPr id="4"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Naslov 1"/>
          <p:cNvSpPr>
            <a:spLocks noGrp="1"/>
          </p:cNvSpPr>
          <p:nvPr>
            <p:ph type="title"/>
          </p:nvPr>
        </p:nvSpPr>
        <p:spPr>
          <a:xfrm>
            <a:off x="611188" y="-242888"/>
            <a:ext cx="6870700" cy="1600201"/>
          </a:xfrm>
        </p:spPr>
        <p:txBody>
          <a:bodyPr/>
          <a:lstStyle/>
          <a:p>
            <a:r>
              <a:rPr lang="hr-HR" altLang="sr-Latn-RS" smtClean="0"/>
              <a:t>Povjerenje</a:t>
            </a:r>
          </a:p>
        </p:txBody>
      </p:sp>
      <p:sp>
        <p:nvSpPr>
          <p:cNvPr id="74755" name="Rezervirano mjesto sadržaja 2"/>
          <p:cNvSpPr>
            <a:spLocks noGrp="1"/>
          </p:cNvSpPr>
          <p:nvPr>
            <p:ph idx="1"/>
          </p:nvPr>
        </p:nvSpPr>
        <p:spPr>
          <a:xfrm>
            <a:off x="684213" y="1484313"/>
            <a:ext cx="7696200" cy="3657600"/>
          </a:xfrm>
        </p:spPr>
        <p:txBody>
          <a:bodyPr/>
          <a:lstStyle/>
          <a:p>
            <a:r>
              <a:rPr lang="hr-HR" altLang="sr-Latn-RS" sz="2800" smtClean="0"/>
              <a:t>roditelji 14/104</a:t>
            </a:r>
          </a:p>
          <a:p>
            <a:r>
              <a:rPr lang="hr-HR" altLang="sr-Latn-RS" sz="2800" smtClean="0"/>
              <a:t>najbolji prijatelj/najbolja prijateljica (50/74)</a:t>
            </a:r>
          </a:p>
          <a:p>
            <a:r>
              <a:rPr lang="hr-HR" altLang="sr-Latn-RS" sz="2800" smtClean="0"/>
              <a:t>školski knjižničar (11/70)</a:t>
            </a:r>
          </a:p>
          <a:p>
            <a:r>
              <a:rPr lang="hr-HR" altLang="sr-Latn-RS" sz="2800" smtClean="0"/>
              <a:t>učiteljica informatike (11/56)</a:t>
            </a:r>
          </a:p>
          <a:p>
            <a:r>
              <a:rPr lang="hr-HR" altLang="sr-Latn-RS" sz="2800" smtClean="0"/>
              <a:t>razrednik/razrednica (14/52)</a:t>
            </a:r>
          </a:p>
          <a:p>
            <a:r>
              <a:rPr lang="hr-HR" altLang="sr-Latn-RS" sz="2800" smtClean="0"/>
              <a:t>pedagoginja (15/48)</a:t>
            </a:r>
          </a:p>
          <a:p>
            <a:r>
              <a:rPr lang="hr-HR" altLang="sr-Latn-RS" sz="2800" smtClean="0"/>
              <a:t>braća/sestre (2/5</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Naslov 1"/>
          <p:cNvSpPr>
            <a:spLocks noGrp="1"/>
          </p:cNvSpPr>
          <p:nvPr>
            <p:ph type="title"/>
          </p:nvPr>
        </p:nvSpPr>
        <p:spPr/>
        <p:txBody>
          <a:bodyPr/>
          <a:lstStyle/>
          <a:p>
            <a:r>
              <a:rPr lang="hr-HR" altLang="sr-Latn-RS" smtClean="0"/>
              <a:t>Roditelji</a:t>
            </a:r>
          </a:p>
        </p:txBody>
      </p:sp>
      <p:sp>
        <p:nvSpPr>
          <p:cNvPr id="75779" name="Rezervirano mjesto sadržaja 2"/>
          <p:cNvSpPr>
            <a:spLocks noGrp="1"/>
          </p:cNvSpPr>
          <p:nvPr>
            <p:ph idx="1"/>
          </p:nvPr>
        </p:nvSpPr>
        <p:spPr/>
        <p:txBody>
          <a:bodyPr/>
          <a:lstStyle/>
          <a:p>
            <a:r>
              <a:rPr lang="hr-HR" altLang="sr-Latn-RS" smtClean="0"/>
              <a:t>Oni u mlađoj dobi su nepovjerljivi jer tek sada počinju shvaćati malo bolje kako svijet funkcionira i više se zatvaraju u sebe jer vide da je svijet zapravo dosta pokvaren</a:t>
            </a:r>
          </a:p>
          <a:p>
            <a:r>
              <a:rPr lang="hr-HR" altLang="sr-Latn-RS" smtClean="0"/>
              <a:t>Rijetke su savršene obitelji</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Naslov 1"/>
          <p:cNvSpPr>
            <a:spLocks noGrp="1"/>
          </p:cNvSpPr>
          <p:nvPr>
            <p:ph type="title"/>
          </p:nvPr>
        </p:nvSpPr>
        <p:spPr>
          <a:xfrm>
            <a:off x="611188" y="765175"/>
            <a:ext cx="6870700" cy="1600200"/>
          </a:xfrm>
        </p:spPr>
        <p:txBody>
          <a:bodyPr/>
          <a:lstStyle/>
          <a:p>
            <a:r>
              <a:rPr lang="hr-HR" altLang="sr-Latn-RS" smtClean="0"/>
              <a:t>Najbolji prijatelj(najbolja prijateljica</a:t>
            </a:r>
          </a:p>
        </p:txBody>
      </p:sp>
      <p:sp>
        <p:nvSpPr>
          <p:cNvPr id="76803" name="Rezervirano mjesto sadržaja 2"/>
          <p:cNvSpPr>
            <a:spLocks noGrp="1"/>
          </p:cNvSpPr>
          <p:nvPr>
            <p:ph idx="1"/>
          </p:nvPr>
        </p:nvSpPr>
        <p:spPr>
          <a:xfrm>
            <a:off x="684213" y="2492375"/>
            <a:ext cx="7696200" cy="3657600"/>
          </a:xfrm>
        </p:spPr>
        <p:txBody>
          <a:bodyPr/>
          <a:lstStyle/>
          <a:p>
            <a:r>
              <a:rPr lang="hr-HR" altLang="sr-Latn-RS" dirty="0" smtClean="0"/>
              <a:t>Mogu se jedan drugome samo </a:t>
            </a:r>
            <a:r>
              <a:rPr lang="hr-HR" altLang="sr-Latn-RS" dirty="0" err="1" smtClean="0"/>
              <a:t>pojadati</a:t>
            </a:r>
            <a:endParaRPr lang="hr-HR" altLang="sr-Latn-RS" dirty="0" smtClean="0"/>
          </a:p>
          <a:p>
            <a:r>
              <a:rPr lang="hr-HR" altLang="sr-Latn-RS" dirty="0" smtClean="0"/>
              <a:t>„kao kada se dvoje slijepih vodi”</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Naslov 1"/>
          <p:cNvSpPr>
            <a:spLocks noGrp="1"/>
          </p:cNvSpPr>
          <p:nvPr>
            <p:ph type="title"/>
          </p:nvPr>
        </p:nvSpPr>
        <p:spPr/>
        <p:txBody>
          <a:bodyPr/>
          <a:lstStyle/>
          <a:p>
            <a:r>
              <a:rPr lang="hr-HR" altLang="sr-Latn-RS" smtClean="0"/>
              <a:t>Škola - povjerenje</a:t>
            </a:r>
          </a:p>
        </p:txBody>
      </p:sp>
      <p:sp>
        <p:nvSpPr>
          <p:cNvPr id="77827" name="Rezervirano mjesto sadržaja 2"/>
          <p:cNvSpPr>
            <a:spLocks noGrp="1"/>
          </p:cNvSpPr>
          <p:nvPr>
            <p:ph idx="1"/>
          </p:nvPr>
        </p:nvSpPr>
        <p:spPr/>
        <p:txBody>
          <a:bodyPr/>
          <a:lstStyle/>
          <a:p>
            <a:r>
              <a:rPr lang="hr-HR" altLang="sr-Latn-RS" dirty="0" smtClean="0"/>
              <a:t>Neugoda</a:t>
            </a:r>
          </a:p>
          <a:p>
            <a:r>
              <a:rPr lang="hr-HR" altLang="sr-Latn-RS" dirty="0" smtClean="0"/>
              <a:t>Strah</a:t>
            </a:r>
          </a:p>
          <a:p>
            <a:r>
              <a:rPr lang="hr-HR" altLang="sr-Latn-RS" dirty="0" smtClean="0"/>
              <a:t>Sram</a:t>
            </a:r>
          </a:p>
          <a:p>
            <a:endParaRPr lang="hr-HR" altLang="sr-Latn-RS" dirty="0" smtClean="0"/>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8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8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slov 1"/>
          <p:cNvSpPr>
            <a:spLocks noGrp="1"/>
          </p:cNvSpPr>
          <p:nvPr>
            <p:ph type="title"/>
          </p:nvPr>
        </p:nvSpPr>
        <p:spPr/>
        <p:txBody>
          <a:bodyPr/>
          <a:lstStyle/>
          <a:p>
            <a:r>
              <a:rPr lang="hr-HR" altLang="sr-Latn-RS" smtClean="0"/>
              <a:t>Odrednice nasilja 2016.</a:t>
            </a:r>
          </a:p>
        </p:txBody>
      </p:sp>
      <p:sp>
        <p:nvSpPr>
          <p:cNvPr id="14339" name="Rezervirano mjesto sadržaja 2"/>
          <p:cNvSpPr>
            <a:spLocks noGrp="1"/>
          </p:cNvSpPr>
          <p:nvPr>
            <p:ph idx="1"/>
          </p:nvPr>
        </p:nvSpPr>
        <p:spPr/>
        <p:txBody>
          <a:bodyPr/>
          <a:lstStyle/>
          <a:p>
            <a:r>
              <a:rPr lang="hr-HR" altLang="sr-Latn-RS" dirty="0" smtClean="0"/>
              <a:t>verbalno</a:t>
            </a:r>
          </a:p>
          <a:p>
            <a:r>
              <a:rPr lang="hr-HR" altLang="sr-Latn-RS" dirty="0" smtClean="0"/>
              <a:t>namjera</a:t>
            </a:r>
          </a:p>
          <a:p>
            <a:r>
              <a:rPr lang="hr-HR" altLang="sr-Latn-RS" dirty="0" smtClean="0"/>
              <a:t>šteta</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Naslov 1"/>
          <p:cNvSpPr>
            <a:spLocks noGrp="1"/>
          </p:cNvSpPr>
          <p:nvPr>
            <p:ph type="title"/>
          </p:nvPr>
        </p:nvSpPr>
        <p:spPr/>
        <p:txBody>
          <a:bodyPr/>
          <a:lstStyle/>
          <a:p>
            <a:r>
              <a:rPr lang="hr-HR" altLang="sr-Latn-RS" smtClean="0"/>
              <a:t>Ipak, osobe su detektirane!</a:t>
            </a:r>
          </a:p>
        </p:txBody>
      </p:sp>
      <p:sp>
        <p:nvSpPr>
          <p:cNvPr id="78851" name="Rezervirano mjesto sadržaja 2"/>
          <p:cNvSpPr>
            <a:spLocks noGrp="1"/>
          </p:cNvSpPr>
          <p:nvPr>
            <p:ph idx="1"/>
          </p:nvPr>
        </p:nvSpPr>
        <p:spPr/>
        <p:txBody>
          <a:bodyPr/>
          <a:lstStyle/>
          <a:p>
            <a:r>
              <a:rPr lang="hr-HR" altLang="sr-Latn-RS" dirty="0" smtClean="0"/>
              <a:t>Jesu li one (dovoljno) educirane?</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Naslov 1"/>
          <p:cNvSpPr>
            <a:spLocks noGrp="1"/>
          </p:cNvSpPr>
          <p:nvPr>
            <p:ph type="title"/>
          </p:nvPr>
        </p:nvSpPr>
        <p:spPr>
          <a:xfrm>
            <a:off x="468313" y="3068638"/>
            <a:ext cx="6870700" cy="1600200"/>
          </a:xfrm>
        </p:spPr>
        <p:txBody>
          <a:bodyPr/>
          <a:lstStyle/>
          <a:p>
            <a:r>
              <a:rPr lang="hr-HR" altLang="sr-Latn-RS" smtClean="0"/>
              <a:t>Koliko su zapravo roditelji sami informatički, medijski odnosno informacijski pismeni?</a:t>
            </a:r>
          </a:p>
        </p:txBody>
      </p:sp>
      <p:sp>
        <p:nvSpPr>
          <p:cNvPr id="79875" name="Rezervirano mjesto sadržaja 2"/>
          <p:cNvSpPr>
            <a:spLocks noGrp="1"/>
          </p:cNvSpPr>
          <p:nvPr>
            <p:ph idx="1"/>
          </p:nvPr>
        </p:nvSpPr>
        <p:spPr>
          <a:xfrm>
            <a:off x="684213" y="4797425"/>
            <a:ext cx="7696200" cy="3657600"/>
          </a:xfrm>
        </p:spPr>
        <p:txBody>
          <a:bodyPr/>
          <a:lstStyle/>
          <a:p>
            <a:r>
              <a:rPr lang="hr-HR" altLang="sr-Latn-RS" dirty="0" smtClean="0"/>
              <a:t>Lozinka – 24%</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Naslov 1"/>
          <p:cNvSpPr>
            <a:spLocks noGrp="1"/>
          </p:cNvSpPr>
          <p:nvPr>
            <p:ph type="title"/>
          </p:nvPr>
        </p:nvSpPr>
        <p:spPr>
          <a:xfrm>
            <a:off x="684213" y="0"/>
            <a:ext cx="6870700" cy="1600200"/>
          </a:xfrm>
        </p:spPr>
        <p:txBody>
          <a:bodyPr/>
          <a:lstStyle/>
          <a:p>
            <a:r>
              <a:rPr lang="hr-HR" altLang="sr-Latn-RS" smtClean="0"/>
              <a:t>Roditelji nisu nikad ni pitali za lozinku!</a:t>
            </a:r>
          </a:p>
        </p:txBody>
      </p:sp>
      <p:sp>
        <p:nvSpPr>
          <p:cNvPr id="80899" name="Rezervirano mjesto sadržaja 2"/>
          <p:cNvSpPr>
            <a:spLocks noGrp="1"/>
          </p:cNvSpPr>
          <p:nvPr>
            <p:ph idx="1"/>
          </p:nvPr>
        </p:nvSpPr>
        <p:spPr>
          <a:xfrm>
            <a:off x="179388" y="1628775"/>
            <a:ext cx="8201025" cy="3657600"/>
          </a:xfrm>
        </p:spPr>
        <p:txBody>
          <a:bodyPr/>
          <a:lstStyle/>
          <a:p>
            <a:r>
              <a:rPr lang="hr-HR" altLang="sr-Latn-RS" dirty="0" smtClean="0"/>
              <a:t>"</a:t>
            </a:r>
            <a:r>
              <a:rPr lang="hr-HR" altLang="sr-Latn-RS" i="1" dirty="0" err="1" smtClean="0"/>
              <a:t>best</a:t>
            </a:r>
            <a:r>
              <a:rPr lang="hr-HR" altLang="sr-Latn-RS" i="1" dirty="0" smtClean="0"/>
              <a:t> </a:t>
            </a:r>
            <a:r>
              <a:rPr lang="hr-HR" altLang="sr-Latn-RS" i="1" dirty="0" err="1" smtClean="0"/>
              <a:t>friends</a:t>
            </a:r>
            <a:r>
              <a:rPr lang="hr-HR" altLang="sr-Latn-RS" i="1" dirty="0" smtClean="0"/>
              <a:t> </a:t>
            </a:r>
            <a:r>
              <a:rPr lang="hr-HR" altLang="sr-Latn-RS" i="1" dirty="0" err="1" smtClean="0"/>
              <a:t>forever</a:t>
            </a:r>
            <a:r>
              <a:rPr lang="hr-HR" altLang="sr-Latn-RS" dirty="0" smtClean="0"/>
              <a:t>”</a:t>
            </a:r>
          </a:p>
          <a:p>
            <a:r>
              <a:rPr lang="hr-HR" altLang="sr-Latn-RS" dirty="0" smtClean="0"/>
              <a:t>"lozinka se daje nekoj osobi da bi se dokazalo da se od nje ništa ne skriva”</a:t>
            </a:r>
          </a:p>
          <a:p>
            <a:r>
              <a:rPr lang="hr-HR" altLang="sr-Latn-RS" dirty="0" smtClean="0"/>
              <a:t>"ako imaš djevojku odnosno dečka, daš mu/joj lozinku kako bi dokazao da od nje/njega ništa ne skrivaš”</a:t>
            </a:r>
          </a:p>
          <a:p>
            <a:r>
              <a:rPr lang="hr-HR" altLang="sr-Latn-RS" dirty="0" smtClean="0"/>
              <a:t>"to ima veze s dokazivanjem povjerenja"</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89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089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Naslov 1"/>
          <p:cNvSpPr>
            <a:spLocks noGrp="1"/>
          </p:cNvSpPr>
          <p:nvPr>
            <p:ph type="title"/>
          </p:nvPr>
        </p:nvSpPr>
        <p:spPr/>
        <p:txBody>
          <a:bodyPr/>
          <a:lstStyle/>
          <a:p>
            <a:r>
              <a:rPr lang="hr-HR" altLang="sr-Latn-RS" smtClean="0"/>
              <a:t>EMPATIJA</a:t>
            </a:r>
          </a:p>
        </p:txBody>
      </p:sp>
      <p:sp>
        <p:nvSpPr>
          <p:cNvPr id="81923" name="Rezervirano mjesto sadržaja 2"/>
          <p:cNvSpPr>
            <a:spLocks noGrp="1"/>
          </p:cNvSpPr>
          <p:nvPr>
            <p:ph idx="1"/>
          </p:nvPr>
        </p:nvSpPr>
        <p:spPr/>
        <p:txBody>
          <a:bodyPr/>
          <a:lstStyle/>
          <a:p>
            <a:r>
              <a:rPr lang="hr-HR" altLang="sr-Latn-RS" dirty="0" smtClean="0"/>
              <a:t>Roditelji adolescente u pravilu puštaju na miru</a:t>
            </a:r>
          </a:p>
          <a:p>
            <a:r>
              <a:rPr lang="hr-HR" altLang="sr-Latn-RS" dirty="0" smtClean="0"/>
              <a:t>Na izravno pitanje bi li im dali lozinku da to zatraže – odgovaraju da bi</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Naslov 1"/>
          <p:cNvSpPr>
            <a:spLocks noGrp="1"/>
          </p:cNvSpPr>
          <p:nvPr>
            <p:ph type="title"/>
          </p:nvPr>
        </p:nvSpPr>
        <p:spPr/>
        <p:txBody>
          <a:bodyPr/>
          <a:lstStyle/>
          <a:p>
            <a:r>
              <a:rPr lang="hr-HR" altLang="sr-Latn-RS" smtClean="0"/>
              <a:t>Roditelji</a:t>
            </a:r>
          </a:p>
        </p:txBody>
      </p:sp>
      <p:sp>
        <p:nvSpPr>
          <p:cNvPr id="82947" name="Rezervirano mjesto sadržaja 2"/>
          <p:cNvSpPr>
            <a:spLocks noGrp="1"/>
          </p:cNvSpPr>
          <p:nvPr>
            <p:ph idx="1"/>
          </p:nvPr>
        </p:nvSpPr>
        <p:spPr/>
        <p:txBody>
          <a:bodyPr/>
          <a:lstStyle/>
          <a:p>
            <a:r>
              <a:rPr lang="hr-HR" altLang="sr-Latn-RS" dirty="0" smtClean="0"/>
              <a:t>Nemaju svoje profile</a:t>
            </a:r>
          </a:p>
          <a:p>
            <a:r>
              <a:rPr lang="hr-HR" altLang="sr-Latn-RS" dirty="0" smtClean="0"/>
              <a:t>Nisu svjesni do kakvih sve situacija punih zlostavljanja i vrijeđanja na internetu može doći</a:t>
            </a:r>
          </a:p>
          <a:p>
            <a:endParaRPr lang="hr-HR" altLang="sr-Latn-RS" dirty="0" smtClean="0"/>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9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Naslov 1"/>
          <p:cNvSpPr>
            <a:spLocks noGrp="1"/>
          </p:cNvSpPr>
          <p:nvPr>
            <p:ph type="title"/>
          </p:nvPr>
        </p:nvSpPr>
        <p:spPr/>
        <p:txBody>
          <a:bodyPr/>
          <a:lstStyle/>
          <a:p>
            <a:r>
              <a:rPr lang="hr-HR" altLang="sr-Latn-RS" smtClean="0"/>
              <a:t>EMPATIJA</a:t>
            </a:r>
          </a:p>
        </p:txBody>
      </p:sp>
      <p:sp>
        <p:nvSpPr>
          <p:cNvPr id="83971" name="Rezervirano mjesto sadržaja 2"/>
          <p:cNvSpPr>
            <a:spLocks noGrp="1"/>
          </p:cNvSpPr>
          <p:nvPr>
            <p:ph idx="1"/>
          </p:nvPr>
        </p:nvSpPr>
        <p:spPr/>
        <p:txBody>
          <a:bodyPr/>
          <a:lstStyle/>
          <a:p>
            <a:r>
              <a:rPr lang="hr-HR" altLang="sr-Latn-RS" dirty="0" smtClean="0"/>
              <a:t>Najbolji prijatelj/najbolja prijateljica</a:t>
            </a:r>
          </a:p>
          <a:p>
            <a:r>
              <a:rPr lang="hr-HR" altLang="sr-Latn-RS" dirty="0" smtClean="0"/>
              <a:t>Fokus grupa nije dila ni jedan konkretan način kako si mogu pomoći</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9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Naslov 1"/>
          <p:cNvSpPr>
            <a:spLocks noGrp="1"/>
          </p:cNvSpPr>
          <p:nvPr>
            <p:ph type="title"/>
          </p:nvPr>
        </p:nvSpPr>
        <p:spPr/>
        <p:txBody>
          <a:bodyPr/>
          <a:lstStyle/>
          <a:p>
            <a:r>
              <a:rPr lang="hr-HR" altLang="sr-Latn-RS" smtClean="0"/>
              <a:t>Zaposleni u školskom sustavu</a:t>
            </a:r>
          </a:p>
        </p:txBody>
      </p:sp>
      <p:sp>
        <p:nvSpPr>
          <p:cNvPr id="84995" name="Rezervirano mjesto sadržaja 2"/>
          <p:cNvSpPr>
            <a:spLocks noGrp="1"/>
          </p:cNvSpPr>
          <p:nvPr>
            <p:ph idx="1"/>
          </p:nvPr>
        </p:nvSpPr>
        <p:spPr/>
        <p:txBody>
          <a:bodyPr/>
          <a:lstStyle/>
          <a:p>
            <a:r>
              <a:rPr lang="hr-HR" altLang="sr-Latn-RS" dirty="0" smtClean="0"/>
              <a:t>školski knjižničar</a:t>
            </a:r>
          </a:p>
          <a:p>
            <a:r>
              <a:rPr lang="hr-HR" altLang="sr-Latn-RS" dirty="0" smtClean="0"/>
              <a:t>učiteljica informatike</a:t>
            </a:r>
          </a:p>
          <a:p>
            <a:r>
              <a:rPr lang="hr-HR" altLang="sr-Latn-RS" dirty="0" smtClean="0"/>
              <a:t>pedagoginja</a:t>
            </a:r>
          </a:p>
          <a:p>
            <a:r>
              <a:rPr lang="hr-HR" altLang="sr-Latn-RS" dirty="0" smtClean="0"/>
              <a:t>razrednik/razrednica</a:t>
            </a:r>
          </a:p>
          <a:p>
            <a:r>
              <a:rPr lang="hr-HR" altLang="sr-Latn-RS" dirty="0" smtClean="0"/>
              <a:t>psihologinja</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fade">
                                      <p:cBhvr>
                                        <p:cTn id="7" dur="1000"/>
                                        <p:tgtEl>
                                          <p:spTgt spid="84995">
                                            <p:txEl>
                                              <p:pRg st="0" end="0"/>
                                            </p:txEl>
                                          </p:spTgt>
                                        </p:tgtEl>
                                      </p:cBhvr>
                                    </p:animEffect>
                                    <p:anim calcmode="lin" valueType="num">
                                      <p:cBhvr>
                                        <p:cTn id="8" dur="1000" fill="hold"/>
                                        <p:tgtEl>
                                          <p:spTgt spid="849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49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4995">
                                            <p:txEl>
                                              <p:pRg st="1" end="1"/>
                                            </p:txEl>
                                          </p:spTgt>
                                        </p:tgtEl>
                                        <p:attrNameLst>
                                          <p:attrName>style.visibility</p:attrName>
                                        </p:attrNameLst>
                                      </p:cBhvr>
                                      <p:to>
                                        <p:strVal val="visible"/>
                                      </p:to>
                                    </p:set>
                                    <p:animEffect transition="in" filter="fade">
                                      <p:cBhvr>
                                        <p:cTn id="14" dur="1000"/>
                                        <p:tgtEl>
                                          <p:spTgt spid="84995">
                                            <p:txEl>
                                              <p:pRg st="1" end="1"/>
                                            </p:txEl>
                                          </p:spTgt>
                                        </p:tgtEl>
                                      </p:cBhvr>
                                    </p:animEffect>
                                    <p:anim calcmode="lin" valueType="num">
                                      <p:cBhvr>
                                        <p:cTn id="15" dur="1000" fill="hold"/>
                                        <p:tgtEl>
                                          <p:spTgt spid="8499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49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4995">
                                            <p:txEl>
                                              <p:pRg st="2" end="2"/>
                                            </p:txEl>
                                          </p:spTgt>
                                        </p:tgtEl>
                                        <p:attrNameLst>
                                          <p:attrName>style.visibility</p:attrName>
                                        </p:attrNameLst>
                                      </p:cBhvr>
                                      <p:to>
                                        <p:strVal val="visible"/>
                                      </p:to>
                                    </p:set>
                                    <p:animEffect transition="in" filter="fade">
                                      <p:cBhvr>
                                        <p:cTn id="21" dur="1000"/>
                                        <p:tgtEl>
                                          <p:spTgt spid="84995">
                                            <p:txEl>
                                              <p:pRg st="2" end="2"/>
                                            </p:txEl>
                                          </p:spTgt>
                                        </p:tgtEl>
                                      </p:cBhvr>
                                    </p:animEffect>
                                    <p:anim calcmode="lin" valueType="num">
                                      <p:cBhvr>
                                        <p:cTn id="22" dur="1000" fill="hold"/>
                                        <p:tgtEl>
                                          <p:spTgt spid="8499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49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4995">
                                            <p:txEl>
                                              <p:pRg st="3" end="3"/>
                                            </p:txEl>
                                          </p:spTgt>
                                        </p:tgtEl>
                                        <p:attrNameLst>
                                          <p:attrName>style.visibility</p:attrName>
                                        </p:attrNameLst>
                                      </p:cBhvr>
                                      <p:to>
                                        <p:strVal val="visible"/>
                                      </p:to>
                                    </p:set>
                                    <p:animEffect transition="in" filter="fade">
                                      <p:cBhvr>
                                        <p:cTn id="28" dur="1000"/>
                                        <p:tgtEl>
                                          <p:spTgt spid="84995">
                                            <p:txEl>
                                              <p:pRg st="3" end="3"/>
                                            </p:txEl>
                                          </p:spTgt>
                                        </p:tgtEl>
                                      </p:cBhvr>
                                    </p:animEffect>
                                    <p:anim calcmode="lin" valueType="num">
                                      <p:cBhvr>
                                        <p:cTn id="29" dur="1000" fill="hold"/>
                                        <p:tgtEl>
                                          <p:spTgt spid="8499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499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4995">
                                            <p:txEl>
                                              <p:pRg st="4" end="4"/>
                                            </p:txEl>
                                          </p:spTgt>
                                        </p:tgtEl>
                                        <p:attrNameLst>
                                          <p:attrName>style.visibility</p:attrName>
                                        </p:attrNameLst>
                                      </p:cBhvr>
                                      <p:to>
                                        <p:strVal val="visible"/>
                                      </p:to>
                                    </p:set>
                                    <p:animEffect transition="in" filter="fade">
                                      <p:cBhvr>
                                        <p:cTn id="35" dur="1000"/>
                                        <p:tgtEl>
                                          <p:spTgt spid="84995">
                                            <p:txEl>
                                              <p:pRg st="4" end="4"/>
                                            </p:txEl>
                                          </p:spTgt>
                                        </p:tgtEl>
                                      </p:cBhvr>
                                    </p:animEffect>
                                    <p:anim calcmode="lin" valueType="num">
                                      <p:cBhvr>
                                        <p:cTn id="36" dur="1000" fill="hold"/>
                                        <p:tgtEl>
                                          <p:spTgt spid="8499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499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Naslov 1"/>
          <p:cNvSpPr>
            <a:spLocks noGrp="1"/>
          </p:cNvSpPr>
          <p:nvPr>
            <p:ph type="title"/>
          </p:nvPr>
        </p:nvSpPr>
        <p:spPr/>
        <p:txBody>
          <a:bodyPr/>
          <a:lstStyle/>
          <a:p>
            <a:r>
              <a:rPr lang="hr-HR" altLang="sr-Latn-RS" smtClean="0"/>
              <a:t>Konkretne okolnosti i brzina djelovanja</a:t>
            </a:r>
          </a:p>
        </p:txBody>
      </p:sp>
      <p:sp>
        <p:nvSpPr>
          <p:cNvPr id="86019" name="Rezervirano mjesto sadržaja 2"/>
          <p:cNvSpPr>
            <a:spLocks noGrp="1"/>
          </p:cNvSpPr>
          <p:nvPr>
            <p:ph idx="1"/>
          </p:nvPr>
        </p:nvSpPr>
        <p:spPr/>
        <p:txBody>
          <a:bodyPr/>
          <a:lstStyle/>
          <a:p>
            <a:r>
              <a:rPr lang="hr-HR" altLang="sr-Latn-RS" dirty="0" smtClean="0"/>
              <a:t>bitno je da je onaj tko bi njima mogao pomoći i sam aktivan na društvenoj mreži jer, po njima, jedino takva osoba može i stvarno znati i razumjeti što se na tome mediju događa</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zervirano mjesto sadržaja 2"/>
          <p:cNvSpPr>
            <a:spLocks noGrp="1"/>
          </p:cNvSpPr>
          <p:nvPr>
            <p:ph idx="1"/>
          </p:nvPr>
        </p:nvSpPr>
        <p:spPr>
          <a:xfrm>
            <a:off x="539750" y="333375"/>
            <a:ext cx="7696200" cy="3657600"/>
          </a:xfrm>
        </p:spPr>
        <p:txBody>
          <a:bodyPr/>
          <a:lstStyle/>
          <a:p>
            <a:r>
              <a:rPr lang="hr-HR" altLang="sr-Latn-RS" smtClean="0"/>
              <a:t>premalo korištenje društvenih mreža u odgojno obrazovnom procesu</a:t>
            </a:r>
          </a:p>
          <a:p>
            <a:r>
              <a:rPr lang="hr-HR" altLang="sr-Latn-RS" smtClean="0"/>
              <a:t>po njima, bio bi to veliki motiv učenicima pri usvajanju novih nastavnih sadržaja, ali bi, što je važnije, povećalo sponu učenik – učitelj/stručni suradnik, koja kad-tad može zatrebati u rješavanju situacije u kojoj je učenik žrtva cyberbullyinga</a:t>
            </a:r>
          </a:p>
        </p:txBody>
      </p:sp>
      <p:sp>
        <p:nvSpPr>
          <p:cNvPr id="4"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Naslov 1"/>
          <p:cNvSpPr>
            <a:spLocks noGrp="1"/>
          </p:cNvSpPr>
          <p:nvPr>
            <p:ph type="title"/>
          </p:nvPr>
        </p:nvSpPr>
        <p:spPr>
          <a:xfrm>
            <a:off x="684213" y="2205038"/>
            <a:ext cx="6870700" cy="1600200"/>
          </a:xfrm>
        </p:spPr>
        <p:txBody>
          <a:bodyPr/>
          <a:lstStyle/>
          <a:p>
            <a:r>
              <a:rPr lang="hr-HR" altLang="sr-Latn-RS" dirty="0" smtClean="0"/>
              <a:t>Učiteljica informatike</a:t>
            </a:r>
            <a:br>
              <a:rPr lang="hr-HR" altLang="sr-Latn-RS" dirty="0" smtClean="0"/>
            </a:br>
            <a:r>
              <a:rPr lang="hr-HR" altLang="sr-Latn-RS" dirty="0" smtClean="0"/>
              <a:t>Školski knjižničar</a:t>
            </a:r>
          </a:p>
        </p:txBody>
      </p:sp>
      <p:sp>
        <p:nvSpPr>
          <p:cNvPr id="4"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8066"/>
                                        </p:tgtEl>
                                        <p:attrNameLst>
                                          <p:attrName>style.visibility</p:attrName>
                                        </p:attrNameLst>
                                      </p:cBhvr>
                                      <p:to>
                                        <p:strVal val="visible"/>
                                      </p:to>
                                    </p:set>
                                    <p:anim calcmode="lin" valueType="num">
                                      <p:cBhvr additive="base">
                                        <p:cTn id="7" dur="500" fill="hold"/>
                                        <p:tgtEl>
                                          <p:spTgt spid="88066"/>
                                        </p:tgtEl>
                                        <p:attrNameLst>
                                          <p:attrName>ppt_x</p:attrName>
                                        </p:attrNameLst>
                                      </p:cBhvr>
                                      <p:tavLst>
                                        <p:tav tm="0">
                                          <p:val>
                                            <p:strVal val="#ppt_x"/>
                                          </p:val>
                                        </p:tav>
                                        <p:tav tm="100000">
                                          <p:val>
                                            <p:strVal val="#ppt_x"/>
                                          </p:val>
                                        </p:tav>
                                      </p:tavLst>
                                    </p:anim>
                                    <p:anim calcmode="lin" valueType="num">
                                      <p:cBhvr additive="base">
                                        <p:cTn id="8" dur="500" fill="hold"/>
                                        <p:tgtEl>
                                          <p:spTgt spid="880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slov 1"/>
          <p:cNvSpPr>
            <a:spLocks noGrp="1"/>
          </p:cNvSpPr>
          <p:nvPr>
            <p:ph type="title"/>
          </p:nvPr>
        </p:nvSpPr>
        <p:spPr/>
        <p:txBody>
          <a:bodyPr/>
          <a:lstStyle/>
          <a:p>
            <a:r>
              <a:rPr lang="hr-HR" altLang="sr-Latn-RS" smtClean="0"/>
              <a:t>Willard 2004.</a:t>
            </a:r>
          </a:p>
        </p:txBody>
      </p:sp>
      <p:sp>
        <p:nvSpPr>
          <p:cNvPr id="15363" name="Rezervirano mjesto sadržaja 2"/>
          <p:cNvSpPr>
            <a:spLocks noGrp="1"/>
          </p:cNvSpPr>
          <p:nvPr>
            <p:ph idx="1"/>
          </p:nvPr>
        </p:nvSpPr>
        <p:spPr/>
        <p:txBody>
          <a:bodyPr/>
          <a:lstStyle/>
          <a:p>
            <a:r>
              <a:rPr lang="hr-HR" altLang="sr-Latn-RS" dirty="0" smtClean="0"/>
              <a:t>slanje ili objavljivanje </a:t>
            </a:r>
            <a:r>
              <a:rPr lang="hr-HR" altLang="sr-Latn-RS" dirty="0" err="1" smtClean="0"/>
              <a:t>povređujućih</a:t>
            </a:r>
            <a:r>
              <a:rPr lang="hr-HR" altLang="sr-Latn-RS" dirty="0" smtClean="0"/>
              <a:t> tekstova ili slika posredstvom interneta ili drugih digitalnih komunikacijskih sredstava</a:t>
            </a:r>
          </a:p>
        </p:txBody>
      </p:sp>
      <p:sp>
        <p:nvSpPr>
          <p:cNvPr id="5"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Naslov 1"/>
          <p:cNvSpPr>
            <a:spLocks noGrp="1"/>
          </p:cNvSpPr>
          <p:nvPr>
            <p:ph type="title"/>
          </p:nvPr>
        </p:nvSpPr>
        <p:spPr/>
        <p:txBody>
          <a:bodyPr/>
          <a:lstStyle/>
          <a:p>
            <a:r>
              <a:rPr lang="hr-HR" altLang="sr-Latn-RS" smtClean="0"/>
              <a:t>Komensky</a:t>
            </a:r>
          </a:p>
        </p:txBody>
      </p:sp>
      <p:sp>
        <p:nvSpPr>
          <p:cNvPr id="89091" name="Rezervirano mjesto sadržaja 2"/>
          <p:cNvSpPr>
            <a:spLocks noGrp="1"/>
          </p:cNvSpPr>
          <p:nvPr>
            <p:ph idx="1"/>
          </p:nvPr>
        </p:nvSpPr>
        <p:spPr/>
        <p:txBody>
          <a:bodyPr/>
          <a:lstStyle/>
          <a:p>
            <a:r>
              <a:rPr lang="hr-HR" altLang="sr-Latn-RS" dirty="0" smtClean="0"/>
              <a:t>Načelno zornosti</a:t>
            </a:r>
          </a:p>
          <a:p>
            <a:r>
              <a:rPr lang="hr-HR" altLang="sr-Latn-RS" dirty="0" smtClean="0"/>
              <a:t>informacijsko-komunikacijska tehnologija u školskoj knjižnici i informatičkoj učionici</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0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zervirano mjesto sadržaja 2"/>
          <p:cNvSpPr>
            <a:spLocks noGrp="1"/>
          </p:cNvSpPr>
          <p:nvPr>
            <p:ph idx="1"/>
          </p:nvPr>
        </p:nvSpPr>
        <p:spPr>
          <a:xfrm>
            <a:off x="539750" y="1557338"/>
            <a:ext cx="7696200" cy="3657600"/>
          </a:xfrm>
        </p:spPr>
        <p:txBody>
          <a:bodyPr/>
          <a:lstStyle/>
          <a:p>
            <a:r>
              <a:rPr lang="hr-HR" altLang="sr-Latn-RS" smtClean="0"/>
              <a:t>jedino tamo može stvarno i na licu mjesta </a:t>
            </a:r>
            <a:r>
              <a:rPr lang="hr-HR" altLang="sr-Latn-RS" smtClean="0">
                <a:solidFill>
                  <a:srgbClr val="FF0000"/>
                </a:solidFill>
              </a:rPr>
              <a:t>poučavati</a:t>
            </a:r>
            <a:r>
              <a:rPr lang="hr-HR" altLang="sr-Latn-RS" smtClean="0"/>
              <a:t> o društvenim mrežama putem radionica, </a:t>
            </a:r>
            <a:r>
              <a:rPr lang="hr-HR" altLang="sr-Latn-RS" smtClean="0">
                <a:solidFill>
                  <a:srgbClr val="FF0000"/>
                </a:solidFill>
              </a:rPr>
              <a:t>ukazivati</a:t>
            </a:r>
            <a:r>
              <a:rPr lang="hr-HR" altLang="sr-Latn-RS" smtClean="0"/>
              <a:t> i </a:t>
            </a:r>
            <a:r>
              <a:rPr lang="hr-HR" altLang="sr-Latn-RS" smtClean="0">
                <a:solidFill>
                  <a:srgbClr val="FF0000"/>
                </a:solidFill>
              </a:rPr>
              <a:t>pokazivati</a:t>
            </a:r>
            <a:r>
              <a:rPr lang="hr-HR" altLang="sr-Latn-RS" smtClean="0"/>
              <a:t> konkretne primjere cyberbullyinga te </a:t>
            </a:r>
            <a:r>
              <a:rPr lang="hr-HR" altLang="sr-Latn-RS" smtClean="0">
                <a:solidFill>
                  <a:srgbClr val="FF0000"/>
                </a:solidFill>
              </a:rPr>
              <a:t>pokazati</a:t>
            </a:r>
            <a:r>
              <a:rPr lang="hr-HR" altLang="sr-Latn-RS" smtClean="0"/>
              <a:t> komu se žrtva može obratiti</a:t>
            </a:r>
          </a:p>
        </p:txBody>
      </p:sp>
      <p:sp>
        <p:nvSpPr>
          <p:cNvPr id="4"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Naslov 1"/>
          <p:cNvSpPr>
            <a:spLocks noGrp="1"/>
          </p:cNvSpPr>
          <p:nvPr>
            <p:ph type="title"/>
          </p:nvPr>
        </p:nvSpPr>
        <p:spPr>
          <a:xfrm>
            <a:off x="684213" y="2420938"/>
            <a:ext cx="6870700" cy="1600200"/>
          </a:xfrm>
        </p:spPr>
        <p:txBody>
          <a:bodyPr/>
          <a:lstStyle/>
          <a:p>
            <a:r>
              <a:rPr lang="hr-HR" altLang="sr-Latn-RS" dirty="0" smtClean="0"/>
              <a:t>Pedagog</a:t>
            </a:r>
            <a:br>
              <a:rPr lang="hr-HR" altLang="sr-Latn-RS" dirty="0" smtClean="0"/>
            </a:br>
            <a:r>
              <a:rPr lang="hr-HR" altLang="sr-Latn-RS" dirty="0" smtClean="0"/>
              <a:t>Psiholog</a:t>
            </a:r>
            <a:br>
              <a:rPr lang="hr-HR" altLang="sr-Latn-RS" dirty="0" smtClean="0"/>
            </a:br>
            <a:r>
              <a:rPr lang="hr-HR" altLang="sr-Latn-RS" dirty="0" smtClean="0"/>
              <a:t>Razrednik</a:t>
            </a:r>
          </a:p>
        </p:txBody>
      </p:sp>
      <p:sp>
        <p:nvSpPr>
          <p:cNvPr id="4"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138"/>
                                        </p:tgtEl>
                                        <p:attrNameLst>
                                          <p:attrName>style.visibility</p:attrName>
                                        </p:attrNameLst>
                                      </p:cBhvr>
                                      <p:to>
                                        <p:strVal val="visible"/>
                                      </p:to>
                                    </p:set>
                                    <p:anim calcmode="lin" valueType="num">
                                      <p:cBhvr additive="base">
                                        <p:cTn id="7" dur="500" fill="hold"/>
                                        <p:tgtEl>
                                          <p:spTgt spid="91138"/>
                                        </p:tgtEl>
                                        <p:attrNameLst>
                                          <p:attrName>ppt_x</p:attrName>
                                        </p:attrNameLst>
                                      </p:cBhvr>
                                      <p:tavLst>
                                        <p:tav tm="0">
                                          <p:val>
                                            <p:strVal val="#ppt_x"/>
                                          </p:val>
                                        </p:tav>
                                        <p:tav tm="100000">
                                          <p:val>
                                            <p:strVal val="#ppt_x"/>
                                          </p:val>
                                        </p:tav>
                                      </p:tavLst>
                                    </p:anim>
                                    <p:anim calcmode="lin" valueType="num">
                                      <p:cBhvr additive="base">
                                        <p:cTn id="8" dur="500" fill="hold"/>
                                        <p:tgtEl>
                                          <p:spTgt spid="911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Naslov 1"/>
          <p:cNvSpPr>
            <a:spLocks noGrp="1"/>
          </p:cNvSpPr>
          <p:nvPr>
            <p:ph type="title"/>
          </p:nvPr>
        </p:nvSpPr>
        <p:spPr>
          <a:xfrm>
            <a:off x="611188" y="765175"/>
            <a:ext cx="6870700" cy="1600200"/>
          </a:xfrm>
        </p:spPr>
        <p:txBody>
          <a:bodyPr/>
          <a:lstStyle/>
          <a:p>
            <a:r>
              <a:rPr lang="hr-HR" altLang="sr-Latn-RS" smtClean="0"/>
              <a:t>Puko teoretiziranje bez konkretnih primjera</a:t>
            </a:r>
          </a:p>
        </p:txBody>
      </p:sp>
      <p:sp>
        <p:nvSpPr>
          <p:cNvPr id="92163" name="Rezervirano mjesto sadržaja 2"/>
          <p:cNvSpPr>
            <a:spLocks noGrp="1"/>
          </p:cNvSpPr>
          <p:nvPr>
            <p:ph idx="1"/>
          </p:nvPr>
        </p:nvSpPr>
        <p:spPr>
          <a:xfrm>
            <a:off x="684213" y="2852738"/>
            <a:ext cx="7696200" cy="3657600"/>
          </a:xfrm>
        </p:spPr>
        <p:txBody>
          <a:bodyPr/>
          <a:lstStyle/>
          <a:p>
            <a:r>
              <a:rPr lang="hr-HR" altLang="sr-Latn-RS" dirty="0" smtClean="0"/>
              <a:t>tko će izraditi ljepši plakat ili </a:t>
            </a:r>
            <a:r>
              <a:rPr lang="hr-HR" altLang="sr-Latn-RS" dirty="0" err="1" smtClean="0"/>
              <a:t>poster</a:t>
            </a:r>
            <a:r>
              <a:rPr lang="hr-HR" altLang="sr-Latn-RS" dirty="0" smtClean="0"/>
              <a:t> o toj temi</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zervirano mjesto sadržaja 2"/>
          <p:cNvSpPr>
            <a:spLocks noGrp="1"/>
          </p:cNvSpPr>
          <p:nvPr>
            <p:ph idx="1"/>
          </p:nvPr>
        </p:nvSpPr>
        <p:spPr>
          <a:xfrm>
            <a:off x="611188" y="1268413"/>
            <a:ext cx="7696200" cy="3657600"/>
          </a:xfrm>
        </p:spPr>
        <p:txBody>
          <a:bodyPr/>
          <a:lstStyle/>
          <a:p>
            <a:r>
              <a:rPr lang="hr-HR" altLang="sr-Latn-RS" smtClean="0"/>
              <a:t>najgore kada o cyberbullyingu govori netko iz školskog sustava, koga učenici vrlo brzo i lako detektiraju da osobno nikada nije bio uopće u stvarnom doticaju s nekom društvenom mrežom pa to postaje "nalik farsi"</a:t>
            </a:r>
          </a:p>
        </p:txBody>
      </p:sp>
      <p:sp>
        <p:nvSpPr>
          <p:cNvPr id="4"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Naslov 1"/>
          <p:cNvSpPr>
            <a:spLocks noGrp="1"/>
          </p:cNvSpPr>
          <p:nvPr>
            <p:ph type="title"/>
          </p:nvPr>
        </p:nvSpPr>
        <p:spPr>
          <a:xfrm>
            <a:off x="611188" y="2205038"/>
            <a:ext cx="6870700" cy="1600200"/>
          </a:xfrm>
        </p:spPr>
        <p:txBody>
          <a:bodyPr/>
          <a:lstStyle/>
          <a:p>
            <a:r>
              <a:rPr lang="hr-HR" altLang="sr-Latn-RS" smtClean="0"/>
              <a:t>Tužiti pedagogu, psihologu ili razredniku?</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Naslov 1"/>
          <p:cNvSpPr>
            <a:spLocks noGrp="1"/>
          </p:cNvSpPr>
          <p:nvPr>
            <p:ph type="title"/>
          </p:nvPr>
        </p:nvSpPr>
        <p:spPr/>
        <p:txBody>
          <a:bodyPr/>
          <a:lstStyle/>
          <a:p>
            <a:r>
              <a:rPr lang="hr-HR" altLang="sr-Latn-RS" smtClean="0"/>
              <a:t>NE!</a:t>
            </a:r>
          </a:p>
        </p:txBody>
      </p:sp>
      <p:sp>
        <p:nvSpPr>
          <p:cNvPr id="95235" name="Rezervirano mjesto sadržaja 2"/>
          <p:cNvSpPr>
            <a:spLocks noGrp="1"/>
          </p:cNvSpPr>
          <p:nvPr>
            <p:ph idx="1"/>
          </p:nvPr>
        </p:nvSpPr>
        <p:spPr/>
        <p:txBody>
          <a:bodyPr/>
          <a:lstStyle/>
          <a:p>
            <a:r>
              <a:rPr lang="hr-HR" altLang="sr-Latn-RS" dirty="0" smtClean="0"/>
              <a:t>Ništa ne događa ni izravnim verbalnim agresorima</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Naslov 1"/>
          <p:cNvSpPr>
            <a:spLocks noGrp="1"/>
          </p:cNvSpPr>
          <p:nvPr>
            <p:ph type="title"/>
          </p:nvPr>
        </p:nvSpPr>
        <p:spPr/>
        <p:txBody>
          <a:bodyPr/>
          <a:lstStyle/>
          <a:p>
            <a:r>
              <a:rPr lang="hr-HR" altLang="sr-Latn-RS" smtClean="0"/>
              <a:t>Keresteš 2006.</a:t>
            </a:r>
          </a:p>
        </p:txBody>
      </p:sp>
      <p:sp>
        <p:nvSpPr>
          <p:cNvPr id="96259" name="Rezervirano mjesto sadržaja 2"/>
          <p:cNvSpPr>
            <a:spLocks noGrp="1"/>
          </p:cNvSpPr>
          <p:nvPr>
            <p:ph idx="1"/>
          </p:nvPr>
        </p:nvSpPr>
        <p:spPr/>
        <p:txBody>
          <a:bodyPr/>
          <a:lstStyle/>
          <a:p>
            <a:r>
              <a:rPr lang="hr-HR" altLang="sr-Latn-RS" dirty="0" smtClean="0"/>
              <a:t>Odgojno-obrazovni djelatnici direktnu agresiju smatraju ozbiljnijom i spremniji su reagirati kada učenik pokazuje izravnu agresiju prema vršnjacima</a:t>
            </a:r>
          </a:p>
          <a:p>
            <a:r>
              <a:rPr lang="hr-HR" altLang="sr-Latn-RS" dirty="0" smtClean="0"/>
              <a:t>Indirektna verbalna agresija se gotovo zanemaruje</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2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Naslov 1"/>
          <p:cNvSpPr>
            <a:spLocks noGrp="1"/>
          </p:cNvSpPr>
          <p:nvPr>
            <p:ph type="title"/>
          </p:nvPr>
        </p:nvSpPr>
        <p:spPr/>
        <p:txBody>
          <a:bodyPr/>
          <a:lstStyle/>
          <a:p>
            <a:r>
              <a:rPr lang="hr-HR" altLang="sr-Latn-RS" smtClean="0"/>
              <a:t>Keresteš 2006..</a:t>
            </a:r>
          </a:p>
        </p:txBody>
      </p:sp>
      <p:sp>
        <p:nvSpPr>
          <p:cNvPr id="97283" name="Rezervirano mjesto sadržaja 2"/>
          <p:cNvSpPr>
            <a:spLocks noGrp="1"/>
          </p:cNvSpPr>
          <p:nvPr>
            <p:ph idx="1"/>
          </p:nvPr>
        </p:nvSpPr>
        <p:spPr/>
        <p:txBody>
          <a:bodyPr/>
          <a:lstStyle/>
          <a:p>
            <a:r>
              <a:rPr lang="hr-HR" altLang="sr-Latn-RS" dirty="0" smtClean="0"/>
              <a:t>Učenici manje odbacuju indirektno agresivne vršnjake od onih koji pokazuju direktnu agresivnost, odnosno skloni su prema njoj</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fontAlgn="auto">
              <a:spcAft>
                <a:spcPts val="0"/>
              </a:spcAft>
              <a:defRPr/>
            </a:pPr>
            <a:r>
              <a:rPr lang="hr-HR" dirty="0" smtClean="0">
                <a:solidFill>
                  <a:schemeClr val="bg1"/>
                </a:solidFill>
              </a:rPr>
              <a:t>Nije sve tako crno</a:t>
            </a:r>
            <a:endParaRPr lang="hr-HR" dirty="0">
              <a:solidFill>
                <a:schemeClr val="bg1"/>
              </a:solidFill>
            </a:endParaRPr>
          </a:p>
        </p:txBody>
      </p:sp>
      <p:sp>
        <p:nvSpPr>
          <p:cNvPr id="4"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slov 1"/>
          <p:cNvSpPr>
            <a:spLocks noGrp="1"/>
          </p:cNvSpPr>
          <p:nvPr>
            <p:ph type="title"/>
          </p:nvPr>
        </p:nvSpPr>
        <p:spPr/>
        <p:txBody>
          <a:bodyPr/>
          <a:lstStyle/>
          <a:p>
            <a:r>
              <a:rPr lang="hr-HR" altLang="sr-Latn-RS" smtClean="0"/>
              <a:t>Bamford</a:t>
            </a:r>
          </a:p>
        </p:txBody>
      </p:sp>
      <p:sp>
        <p:nvSpPr>
          <p:cNvPr id="16387" name="Rezervirano mjesto sadržaja 2"/>
          <p:cNvSpPr>
            <a:spLocks noGrp="1"/>
          </p:cNvSpPr>
          <p:nvPr>
            <p:ph idx="1"/>
          </p:nvPr>
        </p:nvSpPr>
        <p:spPr/>
        <p:txBody>
          <a:bodyPr/>
          <a:lstStyle/>
          <a:p>
            <a:r>
              <a:rPr lang="hr-HR" altLang="sr-Latn-RS" dirty="0" smtClean="0"/>
              <a:t>dijete ili tinejdžer izloženo je napadu drugog djeteta, tinejdžera ili grupe djece putem interneta ili mobilnog telefona (mobitel, chat, forum, blog, društvena mreža, internet u najširem smislu</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Naslov 1"/>
          <p:cNvSpPr>
            <a:spLocks noGrp="1"/>
          </p:cNvSpPr>
          <p:nvPr>
            <p:ph type="title"/>
          </p:nvPr>
        </p:nvSpPr>
        <p:spPr/>
        <p:txBody>
          <a:bodyPr/>
          <a:lstStyle/>
          <a:p>
            <a:r>
              <a:rPr lang="hr-HR" altLang="sr-Latn-RS" smtClean="0"/>
              <a:t>Nije sve tako crno!</a:t>
            </a:r>
          </a:p>
        </p:txBody>
      </p:sp>
      <p:sp>
        <p:nvSpPr>
          <p:cNvPr id="3" name="Rezervirano mjesto sadržaja 2"/>
          <p:cNvSpPr>
            <a:spLocks noGrp="1"/>
          </p:cNvSpPr>
          <p:nvPr>
            <p:ph idx="1"/>
          </p:nvPr>
        </p:nvSpPr>
        <p:spPr/>
        <p:txBody>
          <a:bodyPr/>
          <a:lstStyle/>
          <a:p>
            <a:pPr>
              <a:defRPr/>
            </a:pPr>
            <a:r>
              <a:rPr lang="hr-HR" dirty="0" smtClean="0">
                <a:solidFill>
                  <a:schemeClr val="accent6"/>
                </a:solidFill>
              </a:rPr>
              <a:t>Edukacija u školi postoji.</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Naslov 1"/>
          <p:cNvSpPr>
            <a:spLocks noGrp="1"/>
          </p:cNvSpPr>
          <p:nvPr>
            <p:ph type="title"/>
          </p:nvPr>
        </p:nvSpPr>
        <p:spPr>
          <a:xfrm>
            <a:off x="684213" y="1916113"/>
            <a:ext cx="6870700" cy="1600200"/>
          </a:xfrm>
        </p:spPr>
        <p:txBody>
          <a:bodyPr/>
          <a:lstStyle/>
          <a:p>
            <a:r>
              <a:rPr lang="hr-HR" altLang="sr-Latn-RS" dirty="0" smtClean="0"/>
              <a:t>Hrabri telefon</a:t>
            </a:r>
            <a:br>
              <a:rPr lang="hr-HR" altLang="sr-Latn-RS" dirty="0" smtClean="0"/>
            </a:br>
            <a:r>
              <a:rPr lang="hr-HR" altLang="sr-Latn-RS" dirty="0" smtClean="0"/>
              <a:t>Policija</a:t>
            </a:r>
            <a:br>
              <a:rPr lang="hr-HR" altLang="sr-Latn-RS" dirty="0" smtClean="0"/>
            </a:br>
            <a:r>
              <a:rPr lang="hr-HR" altLang="sr-Latn-RS" dirty="0" smtClean="0">
                <a:solidFill>
                  <a:schemeClr val="tx2"/>
                </a:solidFill>
              </a:rPr>
              <a:t>192</a:t>
            </a:r>
          </a:p>
        </p:txBody>
      </p:sp>
      <p:sp>
        <p:nvSpPr>
          <p:cNvPr id="4"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3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Naslov 1"/>
          <p:cNvSpPr>
            <a:spLocks noGrp="1"/>
          </p:cNvSpPr>
          <p:nvPr>
            <p:ph type="title"/>
          </p:nvPr>
        </p:nvSpPr>
        <p:spPr/>
        <p:txBody>
          <a:bodyPr/>
          <a:lstStyle/>
          <a:p>
            <a:r>
              <a:rPr lang="hr-HR" altLang="sr-Latn-RS" smtClean="0"/>
              <a:t>Zaključak</a:t>
            </a:r>
          </a:p>
        </p:txBody>
      </p:sp>
      <p:sp>
        <p:nvSpPr>
          <p:cNvPr id="3" name="Rezervirano mjesto sadržaja 2"/>
          <p:cNvSpPr>
            <a:spLocks noGrp="1"/>
          </p:cNvSpPr>
          <p:nvPr>
            <p:ph idx="1"/>
          </p:nvPr>
        </p:nvSpPr>
        <p:spPr/>
        <p:txBody>
          <a:bodyPr/>
          <a:lstStyle/>
          <a:p>
            <a:pPr>
              <a:defRPr/>
            </a:pPr>
            <a:r>
              <a:rPr lang="hr-HR" dirty="0" err="1" smtClean="0"/>
              <a:t>Cyberbullyinga</a:t>
            </a:r>
            <a:r>
              <a:rPr lang="hr-HR" dirty="0" smtClean="0"/>
              <a:t> ima</a:t>
            </a:r>
          </a:p>
          <a:p>
            <a:pPr>
              <a:defRPr/>
            </a:pPr>
            <a:r>
              <a:rPr lang="hr-HR" dirty="0" smtClean="0"/>
              <a:t>Adolescenti detektirali osobe:</a:t>
            </a:r>
            <a:br>
              <a:rPr lang="hr-HR" dirty="0" smtClean="0"/>
            </a:br>
            <a:r>
              <a:rPr lang="hr-HR" dirty="0" smtClean="0"/>
              <a:t>- za koje misle da bi im se trebalo obrati</a:t>
            </a:r>
            <a:br>
              <a:rPr lang="hr-HR" dirty="0" smtClean="0"/>
            </a:br>
            <a:r>
              <a:rPr lang="hr-HR" dirty="0" smtClean="0"/>
              <a:t>- kojima bi se željeli obratiti</a:t>
            </a:r>
            <a:br>
              <a:rPr lang="hr-HR" dirty="0" smtClean="0"/>
            </a:br>
            <a:r>
              <a:rPr lang="hr-HR" dirty="0" smtClean="0"/>
              <a:t/>
            </a:r>
            <a:br>
              <a:rPr lang="hr-HR" dirty="0" smtClean="0"/>
            </a:br>
            <a:r>
              <a:rPr lang="hr-HR" dirty="0" smtClean="0"/>
              <a:t>                   </a:t>
            </a:r>
            <a:r>
              <a:rPr lang="hr-HR" sz="4400" dirty="0" smtClean="0">
                <a:latin typeface="+mj-lt"/>
                <a:ea typeface="+mj-ea"/>
                <a:cs typeface="+mj-cs"/>
              </a:rPr>
              <a:t>ALI</a:t>
            </a:r>
            <a:endParaRPr lang="hr-HR" sz="4400" dirty="0">
              <a:latin typeface="+mj-lt"/>
              <a:ea typeface="+mj-ea"/>
              <a:cs typeface="+mj-cs"/>
            </a:endParaRPr>
          </a:p>
        </p:txBody>
      </p:sp>
      <p:sp>
        <p:nvSpPr>
          <p:cNvPr id="7"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p:txBody>
          <a:bodyPr/>
          <a:lstStyle/>
          <a:p>
            <a:r>
              <a:rPr lang="hr-HR" altLang="sr-Latn-RS" dirty="0" smtClean="0"/>
              <a:t>Ne znaju artikulirati kako bi im oni mogli pomoći</a:t>
            </a:r>
          </a:p>
          <a:p>
            <a:r>
              <a:rPr lang="hr-HR" altLang="sr-Latn-RS" dirty="0" smtClean="0"/>
              <a:t>roditelji, najbolji prijatelj/najbolja prijateljica, školski knjižničar, učiteljica informatike, pedagoginja, razrednik/</a:t>
            </a:r>
            <a:r>
              <a:rPr lang="hr-HR" altLang="sr-Latn-RS" dirty="0" err="1" smtClean="0"/>
              <a:t>ca</a:t>
            </a:r>
            <a:r>
              <a:rPr lang="hr-HR" altLang="sr-Latn-RS" dirty="0" smtClean="0"/>
              <a:t>, psihologinja, braća/sestre, policija, Hrabri telefon</a:t>
            </a:r>
          </a:p>
        </p:txBody>
      </p:sp>
      <p:sp>
        <p:nvSpPr>
          <p:cNvPr id="4"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Naslov 1"/>
          <p:cNvSpPr>
            <a:spLocks noGrp="1"/>
          </p:cNvSpPr>
          <p:nvPr>
            <p:ph type="title"/>
          </p:nvPr>
        </p:nvSpPr>
        <p:spPr>
          <a:xfrm>
            <a:off x="827088" y="2565400"/>
            <a:ext cx="6870700" cy="1600200"/>
          </a:xfrm>
        </p:spPr>
        <p:txBody>
          <a:bodyPr/>
          <a:lstStyle/>
          <a:p>
            <a:r>
              <a:rPr lang="hr-HR" altLang="sr-Latn-RS" smtClean="0"/>
              <a:t>Kako im možemo pomoći mi, </a:t>
            </a:r>
            <a:r>
              <a:rPr lang="hr-HR" altLang="sr-Latn-RS" smtClean="0">
                <a:solidFill>
                  <a:schemeClr val="tx2"/>
                </a:solidFill>
              </a:rPr>
              <a:t>informacijski</a:t>
            </a:r>
            <a:r>
              <a:rPr lang="hr-HR" altLang="sr-Latn-RS" smtClean="0"/>
              <a:t> stručnjaci u školama?</a:t>
            </a:r>
          </a:p>
        </p:txBody>
      </p:sp>
      <p:sp>
        <p:nvSpPr>
          <p:cNvPr id="4"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85800" y="152400"/>
            <a:ext cx="6870700" cy="2268538"/>
          </a:xfrm>
        </p:spPr>
        <p:txBody>
          <a:bodyPr/>
          <a:lstStyle/>
          <a:p>
            <a:r>
              <a:rPr lang="hr-HR" altLang="sr-Latn-RS" smtClean="0"/>
              <a:t>NISKA RAZINA MEDIJSKE PISMENOSTI</a:t>
            </a:r>
          </a:p>
        </p:txBody>
      </p:sp>
      <p:sp>
        <p:nvSpPr>
          <p:cNvPr id="104451" name="Rezervirano mjesto sadržaja 2"/>
          <p:cNvSpPr>
            <a:spLocks noGrp="1"/>
          </p:cNvSpPr>
          <p:nvPr>
            <p:ph idx="1"/>
          </p:nvPr>
        </p:nvSpPr>
        <p:spPr>
          <a:xfrm>
            <a:off x="685800" y="2492375"/>
            <a:ext cx="7696200" cy="2994025"/>
          </a:xfrm>
        </p:spPr>
        <p:txBody>
          <a:bodyPr/>
          <a:lstStyle/>
          <a:p>
            <a:r>
              <a:rPr lang="hr-HR" altLang="sr-Latn-RS" smtClean="0"/>
              <a:t>roditelji, najbolji prijatelj/najbolja prijateljica, braća/sestre, većina zaposlenih u odgojno-obrazovnom procesu i naravno učenik, kao žrtva cyberbullyinga</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Naslov 1"/>
          <p:cNvSpPr>
            <a:spLocks noGrp="1"/>
          </p:cNvSpPr>
          <p:nvPr>
            <p:ph type="title"/>
          </p:nvPr>
        </p:nvSpPr>
        <p:spPr>
          <a:xfrm>
            <a:off x="827088" y="981075"/>
            <a:ext cx="6870700" cy="1600200"/>
          </a:xfrm>
        </p:spPr>
        <p:txBody>
          <a:bodyPr/>
          <a:lstStyle/>
          <a:p>
            <a:r>
              <a:rPr lang="hr-HR" altLang="sr-Latn-RS" smtClean="0"/>
              <a:t>Nacionalnom programu djelovanja za mlade 2002. </a:t>
            </a:r>
          </a:p>
        </p:txBody>
      </p:sp>
      <p:sp>
        <p:nvSpPr>
          <p:cNvPr id="105475" name="Rezervirano mjesto sadržaja 2"/>
          <p:cNvSpPr>
            <a:spLocks noGrp="1"/>
          </p:cNvSpPr>
          <p:nvPr>
            <p:ph idx="1"/>
          </p:nvPr>
        </p:nvSpPr>
        <p:spPr>
          <a:xfrm>
            <a:off x="889000" y="2681288"/>
            <a:ext cx="7696200" cy="3657600"/>
          </a:xfrm>
        </p:spPr>
        <p:txBody>
          <a:bodyPr/>
          <a:lstStyle/>
          <a:p>
            <a:r>
              <a:rPr lang="hr-HR" altLang="sr-Latn-RS" dirty="0" smtClean="0"/>
              <a:t>Mediji spomenuti 6 puta</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Naslov 1"/>
          <p:cNvSpPr>
            <a:spLocks noGrp="1"/>
          </p:cNvSpPr>
          <p:nvPr>
            <p:ph type="title"/>
          </p:nvPr>
        </p:nvSpPr>
        <p:spPr>
          <a:xfrm>
            <a:off x="684213" y="908050"/>
            <a:ext cx="6870700" cy="1600200"/>
          </a:xfrm>
        </p:spPr>
        <p:txBody>
          <a:bodyPr/>
          <a:lstStyle/>
          <a:p>
            <a:r>
              <a:rPr lang="hr-HR" altLang="sr-Latn-RS" smtClean="0"/>
              <a:t>Nacionalnom programu za mlade od 2009. do 2013. </a:t>
            </a:r>
          </a:p>
        </p:txBody>
      </p:sp>
      <p:sp>
        <p:nvSpPr>
          <p:cNvPr id="106499" name="Rezervirano mjesto sadržaja 2"/>
          <p:cNvSpPr>
            <a:spLocks noGrp="1"/>
          </p:cNvSpPr>
          <p:nvPr>
            <p:ph idx="1"/>
          </p:nvPr>
        </p:nvSpPr>
        <p:spPr>
          <a:xfrm>
            <a:off x="685800" y="2997200"/>
            <a:ext cx="7696200" cy="2489200"/>
          </a:xfrm>
        </p:spPr>
        <p:txBody>
          <a:bodyPr/>
          <a:lstStyle/>
          <a:p>
            <a:r>
              <a:rPr lang="hr-HR" altLang="sr-Latn-RS" dirty="0" smtClean="0"/>
              <a:t>Mediji spomenuti 3 puta</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Naslov 1"/>
          <p:cNvSpPr>
            <a:spLocks noGrp="1"/>
          </p:cNvSpPr>
          <p:nvPr>
            <p:ph type="title"/>
          </p:nvPr>
        </p:nvSpPr>
        <p:spPr>
          <a:xfrm>
            <a:off x="755650" y="1557338"/>
            <a:ext cx="6870700" cy="1600200"/>
          </a:xfrm>
        </p:spPr>
        <p:txBody>
          <a:bodyPr/>
          <a:lstStyle/>
          <a:p>
            <a:r>
              <a:rPr lang="hr-HR" altLang="sr-Latn-RS" smtClean="0"/>
              <a:t>Strategije obrazovanja, znanosti i tehnologije 2013.</a:t>
            </a:r>
          </a:p>
        </p:txBody>
      </p:sp>
      <p:sp>
        <p:nvSpPr>
          <p:cNvPr id="107523" name="Rezervirano mjesto sadržaja 2"/>
          <p:cNvSpPr>
            <a:spLocks noGrp="1"/>
          </p:cNvSpPr>
          <p:nvPr>
            <p:ph idx="1"/>
          </p:nvPr>
        </p:nvSpPr>
        <p:spPr>
          <a:xfrm>
            <a:off x="685800" y="3429000"/>
            <a:ext cx="7696200" cy="2057400"/>
          </a:xfrm>
        </p:spPr>
        <p:txBody>
          <a:bodyPr/>
          <a:lstStyle/>
          <a:p>
            <a:r>
              <a:rPr lang="hr-HR" altLang="sr-Latn-RS" dirty="0" smtClean="0"/>
              <a:t>Ni riječi o medijima, medijskoj pismenosti i medijskoj kulturi</a:t>
            </a:r>
          </a:p>
        </p:txBody>
      </p:sp>
      <p:sp>
        <p:nvSpPr>
          <p:cNvPr id="6"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Naslov 1"/>
          <p:cNvSpPr>
            <a:spLocks noGrp="1"/>
          </p:cNvSpPr>
          <p:nvPr>
            <p:ph type="title"/>
          </p:nvPr>
        </p:nvSpPr>
        <p:spPr>
          <a:xfrm>
            <a:off x="755650" y="404813"/>
            <a:ext cx="6870700" cy="1600200"/>
          </a:xfrm>
        </p:spPr>
        <p:txBody>
          <a:bodyPr/>
          <a:lstStyle/>
          <a:p>
            <a:r>
              <a:rPr lang="hr-HR" altLang="sr-Latn-RS" smtClean="0"/>
              <a:t>Prijedlog cjelovite kurikularne reforme</a:t>
            </a:r>
          </a:p>
        </p:txBody>
      </p:sp>
      <p:sp>
        <p:nvSpPr>
          <p:cNvPr id="108547" name="Rezervirano mjesto sadržaja 2"/>
          <p:cNvSpPr>
            <a:spLocks noGrp="1"/>
          </p:cNvSpPr>
          <p:nvPr>
            <p:ph idx="1"/>
          </p:nvPr>
        </p:nvSpPr>
        <p:spPr>
          <a:xfrm>
            <a:off x="684213" y="2420938"/>
            <a:ext cx="7696200" cy="3657600"/>
          </a:xfrm>
        </p:spPr>
        <p:txBody>
          <a:bodyPr/>
          <a:lstStyle/>
          <a:p>
            <a:r>
              <a:rPr lang="hr-HR" altLang="sr-Latn-RS" dirty="0" smtClean="0"/>
              <a:t>2007/65/EC</a:t>
            </a:r>
          </a:p>
          <a:p>
            <a:r>
              <a:rPr lang="hr-HR" altLang="sr-Latn-RS" dirty="0" smtClean="0"/>
              <a:t>2010/13/EU </a:t>
            </a:r>
          </a:p>
        </p:txBody>
      </p:sp>
      <p:sp>
        <p:nvSpPr>
          <p:cNvPr id="4" name="Text Box 9"/>
          <p:cNvSpPr txBox="1">
            <a:spLocks noChangeArrowheads="1"/>
          </p:cNvSpPr>
          <p:nvPr/>
        </p:nvSpPr>
        <p:spPr bwMode="auto">
          <a:xfrm>
            <a:off x="1619672" y="5877272"/>
            <a:ext cx="698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rPr>
              <a:t>Županijsko stručno vijeće školskih knjižničara </a:t>
            </a:r>
            <a:endPar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Sisačko-moslavačke županije</a:t>
            </a:r>
          </a:p>
          <a:p>
            <a:pPr algn="ctr" eaLnBrk="1" hangingPunct="1">
              <a:defRPr/>
            </a:pPr>
            <a:r>
              <a:rPr lang="hr-HR" altLang="sr-Latn-RS" sz="1800" dirty="0" err="1" smtClean="0">
                <a:effectLst>
                  <a:outerShdw blurRad="38100" dist="38100" dir="2700000" algn="tl">
                    <a:srgbClr val="C0C0C0"/>
                  </a:outerShdw>
                </a:effectLst>
                <a:latin typeface="Arial" panose="020B0604020202020204" pitchFamily="34" charset="0"/>
                <a:cs typeface="Arial" panose="020B0604020202020204" pitchFamily="34" charset="0"/>
              </a:rPr>
              <a:t>Budaševo</a:t>
            </a:r>
            <a:r>
              <a:rPr lang="hr-HR" altLang="sr-Latn-RS" sz="1800" dirty="0" smtClean="0">
                <a:effectLst>
                  <a:outerShdw blurRad="38100" dist="38100" dir="2700000" algn="tl">
                    <a:srgbClr val="C0C0C0"/>
                  </a:outerShdw>
                </a:effectLst>
                <a:latin typeface="Arial" panose="020B0604020202020204" pitchFamily="34" charset="0"/>
                <a:cs typeface="Arial" panose="020B0604020202020204" pitchFamily="34" charset="0"/>
              </a:rPr>
              <a:t>, 25. svibnja 2017.</a:t>
            </a:r>
            <a:endParaRPr lang="hr-HR" altLang="sr-Latn-R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 calcmode="lin" valueType="num">
                                      <p:cBhvr additive="base">
                                        <p:cTn id="7" dur="500" fill="hold"/>
                                        <p:tgtEl>
                                          <p:spTgt spid="1085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54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8547">
                                            <p:txEl>
                                              <p:pRg st="1" end="1"/>
                                            </p:txEl>
                                          </p:spTgt>
                                        </p:tgtEl>
                                        <p:attrNameLst>
                                          <p:attrName>style.visibility</p:attrName>
                                        </p:attrNameLst>
                                      </p:cBhvr>
                                      <p:to>
                                        <p:strVal val="visible"/>
                                      </p:to>
                                    </p:set>
                                    <p:anim calcmode="lin" valueType="num">
                                      <p:cBhvr additive="base">
                                        <p:cTn id="11" dur="500" fill="hold"/>
                                        <p:tgtEl>
                                          <p:spTgt spid="10854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854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altLang="sr-Latn-RS" sz="32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altLang="sr-Latn-RS" sz="32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orizont">
  <a:themeElements>
    <a:clrScheme name="Horizont">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4.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sustava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7462</TotalTime>
  <Words>3913</Words>
  <Application>Microsoft Office PowerPoint</Application>
  <PresentationFormat>Prikaz na zaslonu (4:3)</PresentationFormat>
  <Paragraphs>663</Paragraphs>
  <Slides>117</Slides>
  <Notes>2</Notes>
  <HiddenSlides>0</HiddenSlides>
  <MMClips>0</MMClips>
  <ScaleCrop>false</ScaleCrop>
  <HeadingPairs>
    <vt:vector size="4" baseType="variant">
      <vt:variant>
        <vt:lpstr>Tema</vt:lpstr>
      </vt:variant>
      <vt:variant>
        <vt:i4>3</vt:i4>
      </vt:variant>
      <vt:variant>
        <vt:lpstr>Naslovi slajdova</vt:lpstr>
      </vt:variant>
      <vt:variant>
        <vt:i4>117</vt:i4>
      </vt:variant>
    </vt:vector>
  </HeadingPairs>
  <TitlesOfParts>
    <vt:vector size="120" baseType="lpstr">
      <vt:lpstr>Crayons</vt:lpstr>
      <vt:lpstr>Tema sustava Office</vt:lpstr>
      <vt:lpstr>Horizont</vt:lpstr>
      <vt:lpstr>PowerPointova prezentacija</vt:lpstr>
      <vt:lpstr>PowerPointova prezentacija</vt:lpstr>
      <vt:lpstr>Nasilje</vt:lpstr>
      <vt:lpstr>PowerPointova prezentacija</vt:lpstr>
      <vt:lpstr>indirektna verbalna agresija</vt:lpstr>
      <vt:lpstr>socijalna ili regresijska agresija</vt:lpstr>
      <vt:lpstr>Odrednice nasilja 2016.</vt:lpstr>
      <vt:lpstr>Willard 2004.</vt:lpstr>
      <vt:lpstr>Bamford</vt:lpstr>
      <vt:lpstr>općeprihvaćeno</vt:lpstr>
      <vt:lpstr>NEKAD</vt:lpstr>
      <vt:lpstr>DANAS</vt:lpstr>
      <vt:lpstr>Gdje na internetu?</vt:lpstr>
      <vt:lpstr>Koji oblik agresije ima snažnije posljedice?</vt:lpstr>
      <vt:lpstr>Izravna agresija</vt:lpstr>
      <vt:lpstr>Indirektna verbalna agresija</vt:lpstr>
      <vt:lpstr>Jedino rješenje?</vt:lpstr>
      <vt:lpstr>Anonimnost</vt:lpstr>
      <vt:lpstr>Danas</vt:lpstr>
      <vt:lpstr>Igra skrivača</vt:lpstr>
      <vt:lpstr>Nova paradigma komuniciranja</vt:lpstr>
      <vt:lpstr>Društvene mreže</vt:lpstr>
      <vt:lpstr>Komuniciranje u (novom) digitalnom dobu</vt:lpstr>
      <vt:lpstr>Društvene mreže</vt:lpstr>
      <vt:lpstr>Računalno posredovan komunikacija</vt:lpstr>
      <vt:lpstr>Anonimnost</vt:lpstr>
      <vt:lpstr>Eksperimentiranje</vt:lpstr>
      <vt:lpstr>Wartella et al. 2000.</vt:lpstr>
      <vt:lpstr>Sandra Car o C generaciji 2014.</vt:lpstr>
      <vt:lpstr>Stranice, profili i zajednice na kojima je prisutan cyberbullying</vt:lpstr>
      <vt:lpstr>PowerPointova prezentacija</vt:lpstr>
      <vt:lpstr>Dosadašnje žrtve na društvenoj mreži Ask.fm</vt:lpstr>
      <vt:lpstr>Vrijeđali ju</vt:lpstr>
      <vt:lpstr>Lobor, svibanj 2013.</vt:lpstr>
      <vt:lpstr>PowerPointova prezentacija</vt:lpstr>
      <vt:lpstr>PowerPointova prezentacija</vt:lpstr>
      <vt:lpstr>Sankcije</vt:lpstr>
      <vt:lpstr>PowerPointova prezentacija</vt:lpstr>
      <vt:lpstr>Stavak 2.</vt:lpstr>
      <vt:lpstr>Ivica Stanić, defektolog i pedagog</vt:lpstr>
      <vt:lpstr>Učinkovita borba protiv cyberbullyinga</vt:lpstr>
      <vt:lpstr>PowerPointova prezentacija</vt:lpstr>
      <vt:lpstr>PowerPointova prezentacija</vt:lpstr>
      <vt:lpstr>PowerPointova prezentacija</vt:lpstr>
      <vt:lpstr>PowerPointova prezentacija</vt:lpstr>
      <vt:lpstr>Roditelji (104)</vt:lpstr>
      <vt:lpstr>Roditelji</vt:lpstr>
      <vt:lpstr>Roditelji</vt:lpstr>
      <vt:lpstr>Najbolji prijatelj/prijateljica (74)</vt:lpstr>
      <vt:lpstr>Stručni suradnik knjižničar (70)</vt:lpstr>
      <vt:lpstr>Stručni suradnik knjižničar</vt:lpstr>
      <vt:lpstr>Stručni suradnik knjižničar</vt:lpstr>
      <vt:lpstr>Učitelj informatike (56)</vt:lpstr>
      <vt:lpstr>Razrednik/razrednica (52)</vt:lpstr>
      <vt:lpstr>Pedagoginja (48)</vt:lpstr>
      <vt:lpstr>Psihologinja (46)</vt:lpstr>
      <vt:lpstr>Braća/sestre (5)</vt:lpstr>
      <vt:lpstr>Policija (5)</vt:lpstr>
      <vt:lpstr>Hrabri telefon (1) </vt:lpstr>
      <vt:lpstr>PowerPointova prezentacija</vt:lpstr>
      <vt:lpstr>Fokus grupa</vt:lpstr>
      <vt:lpstr>PowerPointova prezentacija</vt:lpstr>
      <vt:lpstr>PowerPointova prezentacija</vt:lpstr>
      <vt:lpstr>PowerPointova prezentacija</vt:lpstr>
      <vt:lpstr>PowerPointova prezentacija</vt:lpstr>
      <vt:lpstr>Povjerenje</vt:lpstr>
      <vt:lpstr>Roditelji</vt:lpstr>
      <vt:lpstr>Najbolji prijatelj(najbolja prijateljica</vt:lpstr>
      <vt:lpstr>Škola - povjerenje</vt:lpstr>
      <vt:lpstr>Ipak, osobe su detektirane!</vt:lpstr>
      <vt:lpstr>Koliko su zapravo roditelji sami informatički, medijski odnosno informacijski pismeni?</vt:lpstr>
      <vt:lpstr>Roditelji nisu nikad ni pitali za lozinku!</vt:lpstr>
      <vt:lpstr>EMPATIJA</vt:lpstr>
      <vt:lpstr>Roditelji</vt:lpstr>
      <vt:lpstr>EMPATIJA</vt:lpstr>
      <vt:lpstr>Zaposleni u školskom sustavu</vt:lpstr>
      <vt:lpstr>Konkretne okolnosti i brzina djelovanja</vt:lpstr>
      <vt:lpstr>PowerPointova prezentacija</vt:lpstr>
      <vt:lpstr>Učiteljica informatike Školski knjižničar</vt:lpstr>
      <vt:lpstr>Komensky</vt:lpstr>
      <vt:lpstr>PowerPointova prezentacija</vt:lpstr>
      <vt:lpstr>Pedagog Psiholog Razrednik</vt:lpstr>
      <vt:lpstr>Puko teoretiziranje bez konkretnih primjera</vt:lpstr>
      <vt:lpstr>PowerPointova prezentacija</vt:lpstr>
      <vt:lpstr>Tužiti pedagogu, psihologu ili razredniku?</vt:lpstr>
      <vt:lpstr>NE!</vt:lpstr>
      <vt:lpstr>Keresteš 2006.</vt:lpstr>
      <vt:lpstr>Keresteš 2006..</vt:lpstr>
      <vt:lpstr>Nije sve tako crno</vt:lpstr>
      <vt:lpstr>Nije sve tako crno!</vt:lpstr>
      <vt:lpstr>Hrabri telefon Policija 192</vt:lpstr>
      <vt:lpstr>Zaključak</vt:lpstr>
      <vt:lpstr>PowerPointova prezentacija</vt:lpstr>
      <vt:lpstr>Kako im možemo pomoći mi, informacijski stručnjaci u školama?</vt:lpstr>
      <vt:lpstr>NISKA RAZINA MEDIJSKE PISMENOSTI</vt:lpstr>
      <vt:lpstr>Nacionalnom programu djelovanja za mlade 2002. </vt:lpstr>
      <vt:lpstr>Nacionalnom programu za mlade od 2009. do 2013. </vt:lpstr>
      <vt:lpstr>Strategije obrazovanja, znanosti i tehnologije 2013.</vt:lpstr>
      <vt:lpstr>Prijedlog cjelovite kurikularne reforme</vt:lpstr>
      <vt:lpstr>Uz informacijske stručnjake</vt:lpstr>
      <vt:lpstr>Zajednički projekti koje provode informacijski stručnjaci u OŠ Ante Kovačića, Zlatar  Nina Posarić Denis Vincek</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Projekti koje provode informacijski stručnjaci</vt:lpstr>
      <vt:lpstr>PowerPointova prezentacija</vt:lpstr>
      <vt:lpstr>PowerPointova prezentacija</vt:lpstr>
      <vt:lpstr>SUSTAV - samostalno</vt:lpstr>
      <vt:lpstr>Institucije izvan škole: Policija i Hrabri telefeon</vt:lpstr>
      <vt:lpstr>Hrabri telefon</vt:lpstr>
      <vt:lpstr>Hvala!  denis.vincek7@gmail.com  Denis Vincek na Facebooku</vt:lpstr>
    </vt:vector>
  </TitlesOfParts>
  <Company>ffzg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Pisanje seminara</dc:title>
  <dc:creator>korisnik</dc:creator>
  <cp:lastModifiedBy>Denis</cp:lastModifiedBy>
  <cp:revision>158</cp:revision>
  <cp:lastPrinted>2016-11-02T13:37:03Z</cp:lastPrinted>
  <dcterms:created xsi:type="dcterms:W3CDTF">2010-03-22T07:43:12Z</dcterms:created>
  <dcterms:modified xsi:type="dcterms:W3CDTF">2017-05-21T08:39:10Z</dcterms:modified>
</cp:coreProperties>
</file>