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55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21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838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1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05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55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8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9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671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77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25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8780-7FFC-4103-BEC6-584C292EFB6F}" type="datetimeFigureOut">
              <a:rPr lang="hr-HR" smtClean="0"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F735-31B0-4769-9A9E-DC65410DEE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6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Upoznajmo zemlje- članice </a:t>
            </a:r>
            <a:r>
              <a:rPr lang="hr-HR" dirty="0" smtClean="0"/>
              <a:t>EU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46876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-p</a:t>
            </a:r>
            <a:r>
              <a:rPr lang="hr-HR" dirty="0" smtClean="0"/>
              <a:t>utujući s Perom Zlatarom, putopiscem i autorom knjige </a:t>
            </a:r>
            <a:r>
              <a:rPr lang="hr-HR" dirty="0" smtClean="0"/>
              <a:t>O</a:t>
            </a:r>
            <a:r>
              <a:rPr lang="hr-HR" dirty="0" smtClean="0"/>
              <a:t>tključani globus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513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Sadržaj, poglavlje, naslov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5966569" cy="4464496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5966568" cy="4464496"/>
          </a:xfrm>
        </p:spPr>
      </p:pic>
    </p:spTree>
    <p:extLst>
      <p:ext uri="{BB962C8B-B14F-4D97-AF65-F5344CB8AC3E}">
        <p14:creationId xmlns:p14="http://schemas.microsoft.com/office/powerpoint/2010/main" val="6942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Čitanje putopisa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9" y="1412776"/>
            <a:ext cx="6587209" cy="4928891"/>
          </a:xfrm>
        </p:spPr>
      </p:pic>
    </p:spTree>
    <p:extLst>
      <p:ext uri="{BB962C8B-B14F-4D97-AF65-F5344CB8AC3E}">
        <p14:creationId xmlns:p14="http://schemas.microsoft.com/office/powerpoint/2010/main" val="18144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Sažimanje teksta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2" y="1600200"/>
            <a:ext cx="6048716" cy="4525963"/>
          </a:xfrm>
        </p:spPr>
      </p:pic>
    </p:spTree>
    <p:extLst>
      <p:ext uri="{BB962C8B-B14F-4D97-AF65-F5344CB8AC3E}">
        <p14:creationId xmlns:p14="http://schemas.microsoft.com/office/powerpoint/2010/main" val="38030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Usmena prezentacija sažetaka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038690" cy="47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hr-HR" dirty="0" smtClean="0"/>
              <a:t>Ilustriranje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77958"/>
            <a:ext cx="3053455" cy="228475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340769"/>
            <a:ext cx="3168352" cy="23707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05064"/>
            <a:ext cx="2976488" cy="22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„Nova” knjiga putopisa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849399" cy="288032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68317"/>
            <a:ext cx="4535488" cy="33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EU </a:t>
            </a:r>
            <a:r>
              <a:rPr lang="hr-HR" dirty="0" err="1" smtClean="0"/>
              <a:t>lektirnog</a:t>
            </a:r>
            <a:r>
              <a:rPr lang="hr-HR" dirty="0" smtClean="0"/>
              <a:t> kataloga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4674"/>
            <a:ext cx="2509381" cy="187764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85" y="3931016"/>
            <a:ext cx="2540936" cy="19012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88191"/>
            <a:ext cx="2516491" cy="18829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29" y="3913176"/>
            <a:ext cx="2517307" cy="188357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1016"/>
            <a:ext cx="2515964" cy="188257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88191"/>
            <a:ext cx="2515964" cy="18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rada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713603" cy="277871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7" y="1340768"/>
            <a:ext cx="3744416" cy="28017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3744417" cy="28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Sudionici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2" y="1600200"/>
            <a:ext cx="6048716" cy="4525963"/>
          </a:xfrm>
        </p:spPr>
      </p:pic>
    </p:spTree>
    <p:extLst>
      <p:ext uri="{BB962C8B-B14F-4D97-AF65-F5344CB8AC3E}">
        <p14:creationId xmlns:p14="http://schemas.microsoft.com/office/powerpoint/2010/main" val="15013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„Globus nam je otključan, pa ćemo barem ovako, kad god nam se prohtje, letjeti iz zemlje u zemlju,…</a:t>
            </a:r>
          </a:p>
          <a:p>
            <a:pPr marL="0" indent="0">
              <a:buNone/>
            </a:pPr>
            <a:r>
              <a:rPr lang="hr-HR" dirty="0" smtClean="0"/>
              <a:t>					(Zlatar, 2007.; 5)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2736304" cy="24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„Sami počeci pripovjedne umjetnosti europskog civilizacijskog kruga (od Odiseja nadalje) svjedoče o povezanosti priče i putovanja.”</a:t>
            </a:r>
          </a:p>
          <a:p>
            <a:pPr marL="0" indent="0">
              <a:buNone/>
            </a:pPr>
            <a:r>
              <a:rPr lang="hr-HR" dirty="0" smtClean="0"/>
              <a:t>	(dr. sc. H. Mihanović-Salopek, 2007.: 213)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8378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Koprivnica, 5.7.2017.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Zora </a:t>
            </a:r>
            <a:r>
              <a:rPr lang="hr-HR" dirty="0" err="1" smtClean="0"/>
              <a:t>Hajdarović</a:t>
            </a:r>
            <a:r>
              <a:rPr lang="hr-HR" dirty="0" smtClean="0"/>
              <a:t>, Osnovna škola </a:t>
            </a:r>
            <a:r>
              <a:rPr lang="hr-HR" dirty="0" err="1" smtClean="0"/>
              <a:t>Nedelišće</a:t>
            </a:r>
            <a:endParaRPr lang="hr-HR" dirty="0" smtClean="0"/>
          </a:p>
          <a:p>
            <a:pPr marL="914400" lvl="2" indent="0">
              <a:buNone/>
            </a:pPr>
            <a:r>
              <a:rPr lang="hr-HR" dirty="0" smtClean="0"/>
              <a:t>Stručni suradnik školski knjižničar savjetnik</a:t>
            </a:r>
          </a:p>
          <a:p>
            <a:pPr marL="914400" lvl="2" indent="0">
              <a:buNone/>
            </a:pPr>
            <a:r>
              <a:rPr lang="hr-HR" dirty="0" err="1"/>
              <a:t>z</a:t>
            </a:r>
            <a:r>
              <a:rPr lang="hr-HR" dirty="0" err="1" smtClean="0"/>
              <a:t>ora.hajdarovic</a:t>
            </a:r>
            <a:r>
              <a:rPr lang="hr-HR" dirty="0" smtClean="0"/>
              <a:t>@</a:t>
            </a:r>
            <a:r>
              <a:rPr lang="hr-HR" dirty="0" err="1" smtClean="0"/>
              <a:t>skole.hr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51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464496" cy="4464496"/>
          </a:xfrm>
        </p:spPr>
      </p:pic>
      <p:sp>
        <p:nvSpPr>
          <p:cNvPr id="5" name="TekstniOkvir 4"/>
          <p:cNvSpPr txBox="1"/>
          <p:nvPr/>
        </p:nvSpPr>
        <p:spPr>
          <a:xfrm>
            <a:off x="4716016" y="83671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Globus</a:t>
            </a:r>
            <a:r>
              <a:rPr lang="hr-HR" dirty="0" smtClean="0"/>
              <a:t>: model zemlje u obliku kugle na kojem su ucrtani polovi, kontinenti, oceani i mora unutar meridijana i paralela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419">
            <a:off x="2547942" y="2052374"/>
            <a:ext cx="6079144" cy="261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2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3562794" cy="2418381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4752528" cy="4752528"/>
          </a:xfrm>
        </p:spPr>
      </p:pic>
    </p:spTree>
    <p:extLst>
      <p:ext uri="{BB962C8B-B14F-4D97-AF65-F5344CB8AC3E}">
        <p14:creationId xmlns:p14="http://schemas.microsoft.com/office/powerpoint/2010/main" val="276061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321">
            <a:off x="5724484" y="526800"/>
            <a:ext cx="1989757" cy="2604394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738">
            <a:off x="1551809" y="3754433"/>
            <a:ext cx="1489965" cy="17086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76" y="2047864"/>
            <a:ext cx="3281092" cy="24621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5484">
            <a:off x="1262997" y="534461"/>
            <a:ext cx="1837440" cy="24724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379">
            <a:off x="5623208" y="3781194"/>
            <a:ext cx="1559130" cy="213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3600" dirty="0" smtClean="0"/>
              <a:t>Gradnja europskog doma (Što je EU?)</a:t>
            </a:r>
          </a:p>
          <a:p>
            <a:pPr>
              <a:buFontTx/>
              <a:buChar char="-"/>
            </a:pPr>
            <a:r>
              <a:rPr lang="hr-HR" sz="3600" dirty="0" smtClean="0"/>
              <a:t>Valuta EU</a:t>
            </a:r>
          </a:p>
          <a:p>
            <a:pPr>
              <a:buFontTx/>
              <a:buChar char="-"/>
            </a:pPr>
            <a:r>
              <a:rPr lang="hr-HR" sz="3600" dirty="0" smtClean="0"/>
              <a:t>Jezici- sporazumijevanje u europskom domu, himna, zastava</a:t>
            </a:r>
          </a:p>
          <a:p>
            <a:pPr>
              <a:buFontTx/>
              <a:buChar char="-"/>
            </a:pPr>
            <a:r>
              <a:rPr lang="hr-HR" sz="3600" dirty="0" smtClean="0"/>
              <a:t>Dan EU</a:t>
            </a:r>
          </a:p>
          <a:p>
            <a:pPr>
              <a:buFontTx/>
              <a:buChar char="-"/>
            </a:pPr>
            <a:r>
              <a:rPr lang="hr-HR" sz="3600" dirty="0" smtClean="0"/>
              <a:t>Postojeće članice EU (glavni grad, stanovništvo, sl. jezik, valuta, kulturne i dr. znamenitosti)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34140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88, 87, 90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51770"/>
            <a:ext cx="3958274" cy="296178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8760"/>
            <a:ext cx="3232707" cy="24188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336940" cy="24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5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Podjela na radne skupine- stvaralačke radionice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994590" cy="29889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94563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4464496" cy="5762447"/>
          </a:xfrm>
        </p:spPr>
      </p:pic>
    </p:spTree>
    <p:extLst>
      <p:ext uri="{BB962C8B-B14F-4D97-AF65-F5344CB8AC3E}">
        <p14:creationId xmlns:p14="http://schemas.microsoft.com/office/powerpoint/2010/main" val="35024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177</Words>
  <Application>Microsoft Office PowerPoint</Application>
  <PresentationFormat>Prikaz na zaslonu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Tema sustava Office</vt:lpstr>
      <vt:lpstr>Upoznajmo zemlje- članice EU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Slika 88, 87, 90</vt:lpstr>
      <vt:lpstr>Podjela na radne skupine- stvaralačke radionice </vt:lpstr>
      <vt:lpstr>PowerPointova prezentacija</vt:lpstr>
      <vt:lpstr>Sadržaj, poglavlje, naslov</vt:lpstr>
      <vt:lpstr>Čitanje putopisa</vt:lpstr>
      <vt:lpstr>Sažimanje teksta</vt:lpstr>
      <vt:lpstr>Usmena prezentacija sažetaka </vt:lpstr>
      <vt:lpstr>Ilustriranje</vt:lpstr>
      <vt:lpstr>„Nova” knjiga putopisa</vt:lpstr>
      <vt:lpstr>Izrada EU lektirnog kataloga</vt:lpstr>
      <vt:lpstr>Rezultati rada</vt:lpstr>
      <vt:lpstr>Sudionici</vt:lpstr>
      <vt:lpstr>Zaključak</vt:lpstr>
      <vt:lpstr>Koprivnica, 5.7.2017.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Upoznajmo zemlje- članice EU</dc:title>
  <dc:creator>Administrator1</dc:creator>
  <cp:lastModifiedBy>Administrator1</cp:lastModifiedBy>
  <cp:revision>5</cp:revision>
  <dcterms:created xsi:type="dcterms:W3CDTF">2017-06-30T06:39:26Z</dcterms:created>
  <dcterms:modified xsi:type="dcterms:W3CDTF">2017-06-30T07:24:24Z</dcterms:modified>
</cp:coreProperties>
</file>